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17AE2-111E-48DE-A209-75586BDEC0D9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8E5AD-BFF1-4D4D-AA5A-AA38780F1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6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6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1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1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9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722F-00F4-47CE-A02D-80F09D23A2B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E7BA-CCB7-4943-9BC2-03DCE7CCA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2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SSS, SAS, ASA, &amp; AAS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prove two triangles are congruent using the SSS, SAS, ASA, &amp; AAS Postulates.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Angle-Side-Angle Postulate (ASA)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1676400"/>
            <a:ext cx="902736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9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two triangles are congruent by ASA?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752600"/>
            <a:ext cx="5744817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012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Angle-Angle-Side Theorem (AAS)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6125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6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198"/>
            <a:ext cx="9067289" cy="449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19600" y="3086098"/>
            <a:ext cx="4724400" cy="22479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phanie\AppData\Local\Microsoft\Windows\Temporary Internet Files\Content.IE5\T5QH3AKS\MP9004387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05200"/>
            <a:ext cx="3048000" cy="304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TRANSPORTATION!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 AAA</a:t>
            </a:r>
          </a:p>
          <a:p>
            <a:endParaRPr lang="en-US" sz="4000" dirty="0" smtClean="0"/>
          </a:p>
          <a:p>
            <a:r>
              <a:rPr lang="en-US" sz="4000" dirty="0" smtClean="0"/>
              <a:t>No Donkeys </a:t>
            </a:r>
            <a:endParaRPr lang="en-US" sz="4000" dirty="0"/>
          </a:p>
        </p:txBody>
      </p:sp>
      <p:pic>
        <p:nvPicPr>
          <p:cNvPr id="1027" name="Picture 3" descr="C:\Users\Stephanie\AppData\Local\Microsoft\Windows\Temporary Internet Files\Content.IE5\T5QH3AKS\MC90013949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0"/>
            <a:ext cx="3143707" cy="3263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458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List the theorem/postulate that you would use to prove the two triangles are congruent.  If none apply, write not enough information.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1" t="38473" r="24689" b="5626"/>
          <a:stretch/>
        </p:blipFill>
        <p:spPr bwMode="auto">
          <a:xfrm>
            <a:off x="609600" y="2668202"/>
            <a:ext cx="4114800" cy="117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67200"/>
            <a:ext cx="3513773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5" y="4495800"/>
            <a:ext cx="2916252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647" y="2513542"/>
            <a:ext cx="4002280" cy="1486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50899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1.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4495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3.</a:t>
            </a:r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53577" y="263594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2</a:t>
            </a:r>
            <a:r>
              <a:rPr lang="en-US" sz="3200" dirty="0" smtClean="0">
                <a:solidFill>
                  <a:srgbClr val="0070C0"/>
                </a:solidFill>
              </a:rPr>
              <a:t>.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8377" y="4495800"/>
            <a:ext cx="781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4</a:t>
            </a:r>
            <a:r>
              <a:rPr lang="en-US" sz="32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 we learned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two polygons were congruent if all sides AND all angles were congruent.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But that’s WAY more info than we need!!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26315"/>
            <a:ext cx="8067927" cy="215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8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…how to prove that two triangles are congruent by using: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3 pairs of corresponding sides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2 pairs of corresponding sides and 1 pair of corresponding angles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1 pair of corresponding sides and 2 pairs of corresponding angles</a:t>
            </a:r>
          </a:p>
        </p:txBody>
      </p:sp>
    </p:spTree>
    <p:extLst>
      <p:ext uri="{BB962C8B-B14F-4D97-AF65-F5344CB8AC3E}">
        <p14:creationId xmlns:p14="http://schemas.microsoft.com/office/powerpoint/2010/main" val="24461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postulate </a:t>
            </a:r>
            <a:r>
              <a:rPr lang="en-US" dirty="0" smtClean="0"/>
              <a:t>is an accepted statement or fact!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Side-Side-Side Postulate (SSS)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2600"/>
            <a:ext cx="883421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Side-Angle-Side Postulate (SAS)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524000"/>
            <a:ext cx="912160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92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Would you use SSS or SAS to prove the triangles congruent? If there is not enough information, write not enough information.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b="50000"/>
          <a:stretch/>
        </p:blipFill>
        <p:spPr bwMode="auto">
          <a:xfrm>
            <a:off x="2230582" y="3505200"/>
            <a:ext cx="5336409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35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Would you use SSS or SAS to prove the triangles congruent? If there is not enough information, write not enough information.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564" y="3505200"/>
            <a:ext cx="434662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1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Congruent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Would you use SSS or SAS to prove the triangles congruent? If there is not enough information, write not enough information.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909" y="3352800"/>
            <a:ext cx="53975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258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SSS, SAS, ASA, &amp; AAS</vt:lpstr>
      <vt:lpstr>Yesterday we learned that…</vt:lpstr>
      <vt:lpstr>Today we will learn…</vt:lpstr>
      <vt:lpstr>Remember…??</vt:lpstr>
      <vt:lpstr>Side-Side-Side Postulate (SSS)</vt:lpstr>
      <vt:lpstr>Side-Angle-Side Postulate (SAS)</vt:lpstr>
      <vt:lpstr>Identifying Congruent Triangles</vt:lpstr>
      <vt:lpstr>Identifying Congruent Triangles</vt:lpstr>
      <vt:lpstr>Identifying Congruent Triangles</vt:lpstr>
      <vt:lpstr>Angle-Side-Angle Postulate (ASA)</vt:lpstr>
      <vt:lpstr>Which two triangles are congruent by ASA?</vt:lpstr>
      <vt:lpstr>Angle-Angle-Side Theorem (AAS)</vt:lpstr>
      <vt:lpstr>PowerPoint Presentation</vt:lpstr>
      <vt:lpstr>NO TRANSPORTATION!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SSS, SAS, ASA, &amp; AAS</dc:title>
  <dc:creator>Amy</dc:creator>
  <cp:lastModifiedBy>Shakira Collins</cp:lastModifiedBy>
  <cp:revision>11</cp:revision>
  <cp:lastPrinted>2011-09-30T07:56:22Z</cp:lastPrinted>
  <dcterms:created xsi:type="dcterms:W3CDTF">2011-09-30T01:08:34Z</dcterms:created>
  <dcterms:modified xsi:type="dcterms:W3CDTF">2015-08-28T22:23:49Z</dcterms:modified>
</cp:coreProperties>
</file>