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80" r:id="rId3"/>
    <p:sldId id="278" r:id="rId4"/>
    <p:sldId id="273" r:id="rId5"/>
    <p:sldId id="256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9" r:id="rId15"/>
    <p:sldId id="265" r:id="rId16"/>
    <p:sldId id="266" r:id="rId17"/>
    <p:sldId id="267" r:id="rId18"/>
    <p:sldId id="268" r:id="rId19"/>
    <p:sldId id="269" r:id="rId20"/>
    <p:sldId id="274" r:id="rId21"/>
    <p:sldId id="275" r:id="rId22"/>
    <p:sldId id="276" r:id="rId23"/>
    <p:sldId id="277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7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C421-6122-49EC-AF92-2776D60FE458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53B7-3736-4E6A-9BD8-0B3F04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Now – 2</a:t>
            </a:r>
            <a:r>
              <a:rPr lang="en-US" baseline="30000" dirty="0" smtClean="0"/>
              <a:t>nd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62537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6933"/>
                <a:ext cx="40386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Each point moves the same number of units horizontally and vertically.</a:t>
                </a:r>
              </a:p>
              <a:p>
                <a:r>
                  <a:rPr lang="en-US" dirty="0" smtClean="0"/>
                  <a:t>ABDC </a:t>
                </a:r>
                <a:r>
                  <a:rPr lang="en-US" dirty="0" smtClean="0">
                    <a:sym typeface="Wingdings" pitchFamily="2" charset="2"/>
                  </a:rPr>
                  <a:t> A’B’D’C’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Our </a:t>
                </a:r>
                <a:r>
                  <a:rPr lang="en-US" b="1" u="sng" dirty="0" smtClean="0">
                    <a:sym typeface="Wingdings" pitchFamily="2" charset="2"/>
                  </a:rPr>
                  <a:t>translation rule</a:t>
                </a:r>
                <a:r>
                  <a:rPr lang="en-US" dirty="0" smtClean="0">
                    <a:sym typeface="Wingdings" pitchFamily="2" charset="2"/>
                  </a:rPr>
                  <a:t> for this would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)(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+4,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/>
                        <a:sym typeface="Wingdings" pitchFamily="2" charset="2"/>
                      </a:rPr>
                      <m:t>−2)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6933"/>
                <a:ext cx="4038600" cy="4525963"/>
              </a:xfrm>
              <a:blipFill rotWithShape="1">
                <a:blip r:embed="rId2"/>
                <a:stretch>
                  <a:fillRect l="-3172" t="-1615" r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11" y="1481569"/>
            <a:ext cx="5042325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41148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A, D, and C also move 4 units right and 2 units down!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24800" y="28956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724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our </a:t>
            </a:r>
            <a:r>
              <a:rPr lang="en-US" dirty="0" err="1"/>
              <a:t>p</a:t>
            </a:r>
            <a:r>
              <a:rPr lang="en-US" dirty="0" err="1" smtClean="0"/>
              <a:t>reimage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is our image?</a:t>
            </a:r>
          </a:p>
          <a:p>
            <a:endParaRPr lang="en-US" dirty="0"/>
          </a:p>
          <a:p>
            <a:r>
              <a:rPr lang="en-US" dirty="0" smtClean="0"/>
              <a:t>How many units does PQR move horizontally?</a:t>
            </a:r>
          </a:p>
          <a:p>
            <a:endParaRPr lang="en-US" dirty="0"/>
          </a:p>
          <a:p>
            <a:r>
              <a:rPr lang="en-US" dirty="0" smtClean="0"/>
              <a:t>How many units does PQR move vertically?</a:t>
            </a:r>
          </a:p>
          <a:p>
            <a:endParaRPr lang="en-US" dirty="0"/>
          </a:p>
          <a:p>
            <a:r>
              <a:rPr lang="en-US" dirty="0" smtClean="0"/>
              <a:t>What is our translation rule?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76725" cy="415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99" y="1811073"/>
            <a:ext cx="390961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90709" cy="78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1" y="1219200"/>
            <a:ext cx="419280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19"/>
          <a:stretch/>
        </p:blipFill>
        <p:spPr bwMode="auto">
          <a:xfrm>
            <a:off x="27710" y="3536420"/>
            <a:ext cx="5234389" cy="43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9380"/>
            <a:ext cx="2209800" cy="2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99" y="1236927"/>
            <a:ext cx="2819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1" b="-14993"/>
          <a:stretch/>
        </p:blipFill>
        <p:spPr bwMode="auto">
          <a:xfrm>
            <a:off x="5371636" y="1533068"/>
            <a:ext cx="1971273" cy="2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What are the images of vertices of </a:t>
                </a:r>
                <a:r>
                  <a:rPr lang="el-GR" dirty="0" smtClean="0"/>
                  <a:t>Δ</a:t>
                </a:r>
                <a:r>
                  <a:rPr lang="en-US" dirty="0" smtClean="0"/>
                  <a:t>JKL for the translation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+3,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? Graph the image of </a:t>
                </a:r>
                <a:r>
                  <a:rPr lang="el-GR" dirty="0" smtClean="0"/>
                  <a:t>Δ</a:t>
                </a:r>
                <a:r>
                  <a:rPr lang="en-US" dirty="0" smtClean="0"/>
                  <a:t>JKL.</a:t>
                </a:r>
              </a:p>
              <a:p>
                <a:endParaRPr lang="en-US" dirty="0"/>
              </a:p>
              <a:p>
                <a:r>
                  <a:rPr lang="en-US" dirty="0" smtClean="0"/>
                  <a:t>Follow the steps!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1. Find the original points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of J, K, and L.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2. Apply the translation rule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to find J’, K’, and L’.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3. Plot the new image points!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630" t="-2609" r="-2963" b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43" y="2514600"/>
            <a:ext cx="397075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rule from a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9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Reflection = Another Type of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981200"/>
            <a:ext cx="4085448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reflection</a:t>
            </a:r>
            <a:r>
              <a:rPr lang="en-US" dirty="0" smtClean="0"/>
              <a:t> is a transformation that flips a figure across a line.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703618" cy="28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02382"/>
            <a:ext cx="7486533" cy="89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reflected across a line, the </a:t>
            </a:r>
            <a:r>
              <a:rPr lang="en-US" b="1" dirty="0" smtClean="0"/>
              <a:t>image</a:t>
            </a:r>
            <a:r>
              <a:rPr lang="en-US" dirty="0" smtClean="0"/>
              <a:t> and </a:t>
            </a:r>
            <a:r>
              <a:rPr lang="en-US" b="1" dirty="0" err="1" smtClean="0"/>
              <a:t>preimage</a:t>
            </a:r>
            <a:r>
              <a:rPr lang="en-US" dirty="0" smtClean="0"/>
              <a:t> are the </a:t>
            </a:r>
            <a:r>
              <a:rPr lang="en-US" b="1" u="sng" dirty="0" smtClean="0"/>
              <a:t>same distance</a:t>
            </a:r>
            <a:r>
              <a:rPr lang="en-US" dirty="0" smtClean="0"/>
              <a:t> from the </a:t>
            </a:r>
            <a:r>
              <a:rPr lang="en-US" b="1" u="sng" dirty="0" smtClean="0"/>
              <a:t>line of reflection.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212" b="4849"/>
          <a:stretch/>
        </p:blipFill>
        <p:spPr bwMode="auto">
          <a:xfrm>
            <a:off x="2417618" y="3505200"/>
            <a:ext cx="4542648" cy="253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5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If point P(3,4) is reflected across the line y = 1, what are the coordinates of it’s reflection image?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514600"/>
            <a:ext cx="41659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5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0"/>
            <a:ext cx="8763000" cy="64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38" y="2133600"/>
            <a:ext cx="4642938" cy="39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928" y="1219200"/>
            <a:ext cx="3641472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 points P(4, 5), Q( 2, 1), and R(-2, 1). What is the image of </a:t>
            </a:r>
            <a:r>
              <a:rPr lang="el-GR" dirty="0" smtClean="0"/>
              <a:t>Δ</a:t>
            </a:r>
            <a:r>
              <a:rPr lang="en-US" dirty="0" smtClean="0"/>
              <a:t>PQR reflected across the line y=-1?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27392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- Honors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32070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1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- Reflections </a:t>
            </a:r>
            <a:r>
              <a:rPr lang="en-US" dirty="0" smtClean="0"/>
              <a:t>Across y=x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382" y="1600200"/>
            <a:ext cx="352201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reflection point for (x, y) across the line y=x is (y, x).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**Just switch your x and y coordinates!!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393382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 parallelogram ABCD with the following points: A(-3, 1), B(-5, 1), C(-5, 4), D(-3, 4). Draw the image of ABCD if it is reflected across the line y=x.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50959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- Reflection </a:t>
            </a:r>
            <a:r>
              <a:rPr lang="en-US" dirty="0" smtClean="0"/>
              <a:t>Across y=-x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621351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reflection point for (x, y) across y=-x is (-y, -x).</a:t>
            </a:r>
          </a:p>
          <a:p>
            <a:endParaRPr lang="en-US" dirty="0" smtClean="0"/>
          </a:p>
          <a:p>
            <a:r>
              <a:rPr lang="en-US" dirty="0" smtClean="0"/>
              <a:t>**Just switch your x and y coordinates and </a:t>
            </a:r>
            <a:r>
              <a:rPr lang="en-US" dirty="0" smtClean="0"/>
              <a:t>change the sign!!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91100" cy="487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934200" y="1447800"/>
            <a:ext cx="0" cy="502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4495800"/>
            <a:ext cx="49911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2057400"/>
            <a:ext cx="3810000" cy="3810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265237"/>
            <a:ext cx="4114800" cy="53641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Δ</a:t>
            </a:r>
            <a:r>
              <a:rPr lang="en-US" dirty="0" smtClean="0"/>
              <a:t>JMK is found at points J(1,-4), M(5, -6), and K(2, -2).  Graph both the </a:t>
            </a:r>
            <a:r>
              <a:rPr lang="en-US" dirty="0" err="1" smtClean="0"/>
              <a:t>preimage</a:t>
            </a:r>
            <a:r>
              <a:rPr lang="en-US" dirty="0" smtClean="0"/>
              <a:t> and image of </a:t>
            </a:r>
            <a:r>
              <a:rPr lang="el-GR" dirty="0"/>
              <a:t>Δ</a:t>
            </a:r>
            <a:r>
              <a:rPr lang="en-US" dirty="0"/>
              <a:t>JMK </a:t>
            </a:r>
            <a:r>
              <a:rPr lang="en-US" dirty="0" smtClean="0"/>
              <a:t>if it is reflected across the line y=-x.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" y="1600200"/>
            <a:ext cx="473889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Translations &amp; Reflections Worksheet</a:t>
            </a:r>
          </a:p>
          <a:p>
            <a:r>
              <a:rPr lang="en-US" dirty="0" smtClean="0"/>
              <a:t>Whatever you don’t finish is homework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Congratulations on finishing Unit 1!!! You will get your graded test back </a:t>
            </a:r>
            <a:r>
              <a:rPr lang="en-US" b="1" dirty="0"/>
              <a:t>tomorrow</a:t>
            </a:r>
            <a:r>
              <a:rPr lang="en-US" dirty="0"/>
              <a:t>, along with your </a:t>
            </a:r>
            <a:r>
              <a:rPr lang="en-US" b="1" dirty="0"/>
              <a:t>progress report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 2 Test Friday</a:t>
            </a:r>
          </a:p>
          <a:p>
            <a:endParaRPr lang="en-US" dirty="0"/>
          </a:p>
          <a:p>
            <a:r>
              <a:rPr lang="en-US" dirty="0" smtClean="0"/>
              <a:t>Attendance Issues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Unit 2 – Transformations!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680368"/>
            <a:ext cx="5271655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BRING YOUR GRAPH PAPER FOR THIS UNIT!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2/13 – Translations &amp; Reflections</a:t>
            </a:r>
          </a:p>
          <a:p>
            <a:pPr marL="0" indent="0">
              <a:buNone/>
            </a:pPr>
            <a:r>
              <a:rPr lang="en-US" dirty="0" smtClean="0"/>
              <a:t>2/14 – Rotations</a:t>
            </a:r>
          </a:p>
          <a:p>
            <a:pPr marL="0" indent="0">
              <a:buNone/>
            </a:pPr>
            <a:r>
              <a:rPr lang="en-US" dirty="0" smtClean="0"/>
              <a:t>2/15 – Dilations &amp; Compositions</a:t>
            </a:r>
          </a:p>
          <a:p>
            <a:pPr marL="0" indent="0">
              <a:buNone/>
            </a:pPr>
            <a:r>
              <a:rPr lang="en-US" dirty="0" smtClean="0"/>
              <a:t>2/16 – Review Unit 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2/17 – Unit 2 Test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13164"/>
            <a:ext cx="3724771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9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9-1 &amp; 9-2: Translations and Reflections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will: identify </a:t>
            </a:r>
            <a:r>
              <a:rPr lang="en-US" dirty="0" err="1" smtClean="0"/>
              <a:t>isometries</a:t>
            </a:r>
            <a:r>
              <a:rPr lang="en-US" dirty="0" smtClean="0"/>
              <a:t>, create translation images of figures, create reflection images of figures.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www.youtube.com/watch?v=dVtz55mIuz4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transformation</a:t>
            </a:r>
            <a:r>
              <a:rPr lang="en-US" dirty="0" smtClean="0"/>
              <a:t> of a geometric figure is a change in the position, shape, or size of the figure.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93193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figure is the </a:t>
            </a:r>
            <a:r>
              <a:rPr lang="en-US" b="1" u="sng" dirty="0" err="1" smtClean="0"/>
              <a:t>preimage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resulting figure is the </a:t>
            </a:r>
            <a:r>
              <a:rPr lang="en-US" b="1" u="sng" dirty="0" smtClean="0"/>
              <a:t>image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 </a:t>
            </a:r>
            <a:r>
              <a:rPr lang="en-US" b="1" u="sng" dirty="0" err="1" smtClean="0"/>
              <a:t>isometry</a:t>
            </a:r>
            <a:r>
              <a:rPr lang="en-US" b="1" u="sng" dirty="0" smtClean="0"/>
              <a:t> </a:t>
            </a:r>
            <a:r>
              <a:rPr lang="en-US" dirty="0" smtClean="0"/>
              <a:t>is a transformation in which the </a:t>
            </a:r>
            <a:r>
              <a:rPr lang="en-US" dirty="0" err="1" smtClean="0"/>
              <a:t>preimage</a:t>
            </a:r>
            <a:r>
              <a:rPr lang="en-US" dirty="0" smtClean="0"/>
              <a:t> and image are congruent (</a:t>
            </a:r>
            <a:r>
              <a:rPr lang="en-US" b="1" i="1" dirty="0" smtClean="0">
                <a:solidFill>
                  <a:srgbClr val="FF0000"/>
                </a:solidFill>
              </a:rPr>
              <a:t>same size/measurement</a:t>
            </a:r>
            <a:r>
              <a:rPr lang="en-US" dirty="0" smtClean="0"/>
              <a:t>).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/>
        </p:blipFill>
        <p:spPr bwMode="auto">
          <a:xfrm>
            <a:off x="5638800" y="3856317"/>
            <a:ext cx="3249758" cy="208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" y="4267200"/>
            <a:ext cx="40576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58" y="5285508"/>
            <a:ext cx="2389042" cy="1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78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Translation = Type of 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→ 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ABC is the </a:t>
                </a:r>
                <a:r>
                  <a:rPr lang="en-US" b="1" u="sng" dirty="0" err="1" smtClean="0"/>
                  <a:t>preimage</a:t>
                </a:r>
                <a:endParaRPr lang="en-US" dirty="0" smtClean="0"/>
              </a:p>
              <a:p>
                <a:r>
                  <a:rPr lang="en-US" dirty="0" smtClean="0"/>
                  <a:t>A’B’C’ is the </a:t>
                </a:r>
                <a:r>
                  <a:rPr lang="en-US" b="1" u="sng" dirty="0" smtClean="0"/>
                  <a:t>image</a:t>
                </a:r>
              </a:p>
              <a:p>
                <a:r>
                  <a:rPr lang="en-US" b="1" dirty="0" smtClean="0"/>
                  <a:t>‘</a:t>
                </a:r>
                <a:r>
                  <a:rPr lang="en-US" dirty="0" smtClean="0"/>
                  <a:t> = prime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2235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0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636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Do Now – 2nd Block</vt:lpstr>
      <vt:lpstr>Do Now - Honors</vt:lpstr>
      <vt:lpstr>Announcements</vt:lpstr>
      <vt:lpstr>Unit 2 – Transformations!</vt:lpstr>
      <vt:lpstr>Lesson 9-1 &amp; 9-2: Translations and Reflections</vt:lpstr>
      <vt:lpstr>Opening Video</vt:lpstr>
      <vt:lpstr>Transformations</vt:lpstr>
      <vt:lpstr>Transformations</vt:lpstr>
      <vt:lpstr>Translation = Type of Transformation</vt:lpstr>
      <vt:lpstr>Translations</vt:lpstr>
      <vt:lpstr>Translations</vt:lpstr>
      <vt:lpstr>PowerPoint Presentation</vt:lpstr>
      <vt:lpstr>You try!</vt:lpstr>
      <vt:lpstr>Write a rule from a translation</vt:lpstr>
      <vt:lpstr>Reflection = Another Type of Translation</vt:lpstr>
      <vt:lpstr>Reflections</vt:lpstr>
      <vt:lpstr>Reflections</vt:lpstr>
      <vt:lpstr>Reflections</vt:lpstr>
      <vt:lpstr>Reflections</vt:lpstr>
      <vt:lpstr>Honors - Reflections Across y=x</vt:lpstr>
      <vt:lpstr>Practice!</vt:lpstr>
      <vt:lpstr>Honors - Reflection Across y=-x</vt:lpstr>
      <vt:lpstr>Practice!</vt:lpstr>
      <vt:lpstr>Independent Practice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Amy</dc:creator>
  <cp:lastModifiedBy>Amy</cp:lastModifiedBy>
  <cp:revision>25</cp:revision>
  <dcterms:created xsi:type="dcterms:W3CDTF">2011-09-18T19:32:33Z</dcterms:created>
  <dcterms:modified xsi:type="dcterms:W3CDTF">2012-02-10T19:27:01Z</dcterms:modified>
</cp:coreProperties>
</file>