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68" r:id="rId4"/>
    <p:sldId id="258" r:id="rId5"/>
    <p:sldId id="261" r:id="rId6"/>
    <p:sldId id="262" r:id="rId7"/>
    <p:sldId id="270" r:id="rId8"/>
    <p:sldId id="263" r:id="rId9"/>
    <p:sldId id="264" r:id="rId10"/>
    <p:sldId id="266" r:id="rId11"/>
  </p:sldIdLst>
  <p:sldSz cx="9144000" cy="6858000" type="screen4x3"/>
  <p:notesSz cx="6858000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D0ECE-101D-4BB2-AE82-2D6F4AC39B39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55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55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8BFE1-6E5C-499A-8D93-3C4724A535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1283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FEE205F-35BB-4224-A973-961CA82C619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5A9CB7-9F67-4D4E-9EA9-E13F6A6B7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205F-35BB-4224-A973-961CA82C619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9CB7-9F67-4D4E-9EA9-E13F6A6B7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205F-35BB-4224-A973-961CA82C619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85A9CB7-9F67-4D4E-9EA9-E13F6A6B7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205F-35BB-4224-A973-961CA82C619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9CB7-9F67-4D4E-9EA9-E13F6A6B7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EE205F-35BB-4224-A973-961CA82C619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85A9CB7-9F67-4D4E-9EA9-E13F6A6B7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205F-35BB-4224-A973-961CA82C619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9CB7-9F67-4D4E-9EA9-E13F6A6B7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205F-35BB-4224-A973-961CA82C619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9CB7-9F67-4D4E-9EA9-E13F6A6B7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205F-35BB-4224-A973-961CA82C619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9CB7-9F67-4D4E-9EA9-E13F6A6B7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205F-35BB-4224-A973-961CA82C619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9CB7-9F67-4D4E-9EA9-E13F6A6B7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205F-35BB-4224-A973-961CA82C619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5A9CB7-9F67-4D4E-9EA9-E13F6A6B7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205F-35BB-4224-A973-961CA82C619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9CB7-9F67-4D4E-9EA9-E13F6A6B7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FEE205F-35BB-4224-A973-961CA82C619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585A9CB7-9F67-4D4E-9EA9-E13F6A6B7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533400"/>
            <a:ext cx="19812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Students will use the properties of 45-45-90 and 30-60-90 triangles.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Lesson 8-2: Special Right Triangles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07496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sz="2800" dirty="0" smtClean="0"/>
          </a:p>
          <a:p>
            <a:pPr marL="45720" indent="0">
              <a:buNone/>
            </a:pPr>
            <a:endParaRPr lang="en-US" sz="2800" dirty="0"/>
          </a:p>
          <a:p>
            <a:pPr marL="45720" indent="0">
              <a:buNone/>
            </a:pPr>
            <a:endParaRPr lang="en-US" sz="2800" dirty="0" smtClean="0"/>
          </a:p>
          <a:p>
            <a:pPr marL="45720" indent="0">
              <a:buNone/>
            </a:pPr>
            <a:endParaRPr lang="en-US" sz="2800" dirty="0"/>
          </a:p>
          <a:p>
            <a:pPr marL="45720" indent="0">
              <a:buNone/>
            </a:pPr>
            <a:r>
              <a:rPr lang="en-US" sz="2800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30-60-90 Triangles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76400"/>
            <a:ext cx="3657600" cy="5135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76200" y="3810000"/>
            <a:ext cx="899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4832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Right Triangles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555172"/>
            <a:ext cx="9067799" cy="2492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7997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AutoNum type="arabicPeriod"/>
            </a:pPr>
            <a:r>
              <a:rPr lang="en-US" dirty="0" smtClean="0"/>
              <a:t>Label the triangle with the formulas</a:t>
            </a:r>
          </a:p>
          <a:p>
            <a:pPr marL="502920" indent="-457200">
              <a:buAutoNum type="arabicPeriod"/>
            </a:pPr>
            <a:r>
              <a:rPr lang="en-US" dirty="0" smtClean="0"/>
              <a:t>Set the known side equal to the formula</a:t>
            </a:r>
          </a:p>
          <a:p>
            <a:pPr marL="502920" indent="-457200">
              <a:buAutoNum type="arabicPeriod"/>
            </a:pPr>
            <a:r>
              <a:rPr lang="en-US" dirty="0" smtClean="0"/>
              <a:t>Solve for s.</a:t>
            </a:r>
          </a:p>
          <a:p>
            <a:pPr marL="502920" indent="-457200">
              <a:buAutoNum type="arabicPeriod"/>
            </a:pPr>
            <a:r>
              <a:rPr lang="en-US" dirty="0" smtClean="0"/>
              <a:t>Plug s back in to unknown sides.</a:t>
            </a:r>
          </a:p>
          <a:p>
            <a:pPr marL="502920" indent="-457200">
              <a:buAutoNum type="arabicPeriod"/>
            </a:pPr>
            <a:r>
              <a:rPr lang="en-US" dirty="0" smtClean="0"/>
              <a:t>Simplify into simplest radical form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Special Right Triangles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5070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45-45-90 Triangles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8771737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0970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is the value of x?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45-45-90 triangles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09800"/>
            <a:ext cx="2667000" cy="2631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9259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45-45-90 Triangles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599" y="1752600"/>
            <a:ext cx="867507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3717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missing side lengths. Leave answers in simplest radical form.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45-45-90 review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54927"/>
            <a:ext cx="6412089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53199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30-60-90 triangles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" y="1447800"/>
            <a:ext cx="9000177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5255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values of the variables in simplest radical form. </a:t>
            </a:r>
          </a:p>
          <a:p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30-60-90 triangles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4999" y="2524125"/>
            <a:ext cx="3950569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0368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ustom 2">
      <a:dk1>
        <a:sysClr val="windowText" lastClr="000000"/>
      </a:dk1>
      <a:lt1>
        <a:sysClr val="window" lastClr="FFFFFF"/>
      </a:lt1>
      <a:dk2>
        <a:srgbClr val="534949"/>
      </a:dk2>
      <a:lt2>
        <a:srgbClr val="FFFFFF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BFBFBF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159</TotalTime>
  <Words>102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Grid</vt:lpstr>
      <vt:lpstr>Lesson 8-2: Special Right Triangles</vt:lpstr>
      <vt:lpstr>Special Right Triangles</vt:lpstr>
      <vt:lpstr>Steps for Special Right Triangles</vt:lpstr>
      <vt:lpstr>45-45-90 Triangles</vt:lpstr>
      <vt:lpstr>45-45-90 triangles</vt:lpstr>
      <vt:lpstr>45-45-90 Triangles</vt:lpstr>
      <vt:lpstr>45-45-90 review</vt:lpstr>
      <vt:lpstr>30-60-90 triangles</vt:lpstr>
      <vt:lpstr>30-60-90 triangles</vt:lpstr>
      <vt:lpstr>30-60-90 Triangles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8-2: Special Right Triangles Lesson 8-3: Trigonometry</dc:title>
  <dc:creator>Amy</dc:creator>
  <cp:lastModifiedBy>pete</cp:lastModifiedBy>
  <cp:revision>12</cp:revision>
  <cp:lastPrinted>2011-11-02T02:38:30Z</cp:lastPrinted>
  <dcterms:created xsi:type="dcterms:W3CDTF">2011-11-02T01:03:15Z</dcterms:created>
  <dcterms:modified xsi:type="dcterms:W3CDTF">2014-04-23T13:41:54Z</dcterms:modified>
</cp:coreProperties>
</file>