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20,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Prep!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26414" y="2285999"/>
            <a:ext cx="9717786" cy="376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1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Quiz (functions)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8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356" y="0"/>
            <a:ext cx="9720072" cy="705975"/>
          </a:xfrm>
        </p:spPr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05975"/>
            <a:ext cx="9720073" cy="5603385"/>
          </a:xfrm>
        </p:spPr>
        <p:txBody>
          <a:bodyPr/>
          <a:lstStyle/>
          <a:p>
            <a:r>
              <a:rPr lang="en-US" dirty="0" smtClean="0"/>
              <a:t>1. Determine the range of the domain provided: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f(x) = 3x + 1  domain: {-1, 0, 3, 5}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Determine the domain &amp; range for the following function: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8" name="Picture 4" descr="http://hotmath.com/images/gt/lessons/genericalg1/parabo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060" y="2024742"/>
            <a:ext cx="4663167" cy="46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7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09755"/>
          </a:xfrm>
        </p:spPr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8857"/>
            <a:ext cx="9720073" cy="4930503"/>
          </a:xfrm>
        </p:spPr>
        <p:txBody>
          <a:bodyPr/>
          <a:lstStyle/>
          <a:p>
            <a:r>
              <a:rPr lang="en-US" dirty="0" smtClean="0"/>
              <a:t>1. Determine whether each of the following is a function: </a:t>
            </a:r>
          </a:p>
          <a:p>
            <a:r>
              <a:rPr lang="en-US" dirty="0" smtClean="0"/>
              <a:t>A. (2, 5) (4, 9) (5, 11) (-2, -3) </a:t>
            </a:r>
          </a:p>
          <a:p>
            <a:endParaRPr lang="en-US" dirty="0"/>
          </a:p>
          <a:p>
            <a:r>
              <a:rPr lang="en-US" dirty="0" smtClean="0"/>
              <a:t>B. (1,2) (3, 2) (4, 2) (5, 2) </a:t>
            </a:r>
          </a:p>
          <a:p>
            <a:endParaRPr lang="en-US" dirty="0"/>
          </a:p>
          <a:p>
            <a:r>
              <a:rPr lang="en-US" dirty="0" smtClean="0"/>
              <a:t>C. (2, 1) (2, 2) (2, 3) (2,4) (2, 5)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68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the domain and range of a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4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76" y="355146"/>
            <a:ext cx="11601695" cy="338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5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9720073" cy="23466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Stop and Jot:</a:t>
            </a:r>
            <a:r>
              <a:rPr lang="en-US" dirty="0"/>
              <a:t> Given your definition that domain is the input value into a function, how would you define RANGE of a function?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1" y="403905"/>
            <a:ext cx="11770764" cy="31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0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8" y="686816"/>
            <a:ext cx="11641228" cy="105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8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6004" y="537018"/>
            <a:ext cx="7394001" cy="3846295"/>
          </a:xfrm>
          <a:prstGeom prst="rect">
            <a:avLst/>
          </a:prstGeom>
        </p:spPr>
      </p:pic>
      <p:pic>
        <p:nvPicPr>
          <p:cNvPr id="5" name="Picture 4" descr="http://hotmath.com/hotmath_help/topics/absolute-value-functions/abs-graph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91" y="503331"/>
            <a:ext cx="4164466" cy="3879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12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739711"/>
            <a:ext cx="11925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150</Words>
  <Application>Microsoft Macintosh PowerPoint</Application>
  <PresentationFormat>Custom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Domain &amp; Range</vt:lpstr>
      <vt:lpstr>Warm Up: </vt:lpstr>
      <vt:lpstr>Obj: </vt:lpstr>
      <vt:lpstr>PowerPoint Presentation</vt:lpstr>
      <vt:lpstr>Stop and Jot: Given your definition that domain is the input value into a function, how would you define RANGE of a function? </vt:lpstr>
      <vt:lpstr>PowerPoint Presentation</vt:lpstr>
      <vt:lpstr>PowerPoint Presentation</vt:lpstr>
      <vt:lpstr>PowerPoint Presentation</vt:lpstr>
      <vt:lpstr>PowerPoint Presentation</vt:lpstr>
      <vt:lpstr>Test Prep!</vt:lpstr>
      <vt:lpstr>Review </vt:lpstr>
      <vt:lpstr>Exit Ticket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&amp; Range</dc:title>
  <dc:creator>Patel, Shivani</dc:creator>
  <cp:lastModifiedBy>Latycia Milton</cp:lastModifiedBy>
  <cp:revision>4</cp:revision>
  <dcterms:created xsi:type="dcterms:W3CDTF">2015-02-17T21:23:29Z</dcterms:created>
  <dcterms:modified xsi:type="dcterms:W3CDTF">2015-11-28T23:09:32Z</dcterms:modified>
</cp:coreProperties>
</file>