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embeddings/oleObject1.bin" ContentType="application/vnd.openxmlformats-officedocument.oleObject"/>
  <Override PartName="/ppt/ink/ink4.xml" ContentType="application/inkml+xml"/>
  <Override PartName="/ppt/ink/ink5.xml" ContentType="application/inkml+xml"/>
  <Override PartName="/ppt/ink/ink6.xml" ContentType="application/inkml+xml"/>
  <Override PartName="/ppt/embeddings/oleObject2.bin" ContentType="application/vnd.openxmlformats-officedocument.oleObject"/>
  <Override PartName="/ppt/ink/ink7.xml" ContentType="application/inkml+xml"/>
  <Override PartName="/ppt/ink/ink8.xml" ContentType="application/inkml+xml"/>
  <Override PartName="/ppt/ink/ink9.xml" ContentType="application/inkml+xml"/>
  <Override PartName="/ppt/embeddings/oleObject3.bin" ContentType="application/vnd.openxmlformats-officedocument.oleObject"/>
  <Override PartName="/ppt/ink/ink10.xml" ContentType="application/inkml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ink/ink11.xml" ContentType="application/inkml+xml"/>
  <Override PartName="/ppt/embeddings/oleObject6.bin" ContentType="application/vnd.openxmlformats-officedocument.oleObject"/>
  <Override PartName="/ppt/ink/ink12.xml" ContentType="application/inkml+xml"/>
  <Override PartName="/ppt/embeddings/oleObject7.bin" ContentType="application/vnd.openxmlformats-officedocument.oleObject"/>
  <Override PartName="/ppt/ink/ink13.xml" ContentType="application/inkml+xml"/>
  <Override PartName="/ppt/embeddings/oleObject8.bin" ContentType="application/vnd.openxmlformats-officedocument.oleObject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0"/>
  </p:notesMasterIdLst>
  <p:handoutMasterIdLst>
    <p:handoutMasterId r:id="rId21"/>
  </p:handoutMasterIdLst>
  <p:sldIdLst>
    <p:sldId id="281" r:id="rId2"/>
    <p:sldId id="256" r:id="rId3"/>
    <p:sldId id="271" r:id="rId4"/>
    <p:sldId id="263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DC7B14-0777-4905-AE56-F99FE6B35D3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39A8F-2839-4898-93F5-B16E42257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1:07:44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14387 5804 0,'-25'-49'110,"0"24"-95,0 0 1,0 25-1,-24-25-15,24 25 16,0 25-16,-24 0 16,-1-25-16,25 49 15,-24-24 1,24 25-1,0-25-15,25 24 16,-25 1-16,25 0 16,25-1-16,-25-24 15,50 0 1,-26 0-1,1-50-15,25 25 16,-25-25-16,24 0 16,-24 0-1,0 1-15,0-26 16,-1 0-16,1 1 15,-25-1-15,0 25 16,25-24-16,-25 24 16,0 0-1,0 50 32,0 0-31,0 24-16,0 1 15,0 0-15,0-1 16,0 1-1,25-25-15,-25-1 16,25 26 0,-50-75 46</inkml:trace>
  <inkml:trace contextRef="#ctx0" brushRef="#br0" timeOffset="530.298">15503 5581 0,'-25'-25'15,"-24"-24"1,24 24-16,0 0 15,0 25-15,0-25 16,-24 25 0,24 0-16,0 25 15,-25 0 1,50 24-16,-24 1 15,24 24 1,0 1-16,0-1 16,0 26-16,24-26 15,-24-24-15,0 24 16,25-49-16,-25 24 15,0-24 1,-25-74 15,1 24-15,24 0-1</inkml:trace>
  <inkml:trace contextRef="#ctx0" brushRef="#br0" timeOffset="779.85">14957 5904 0,'50'0'31,"-25"-25"-15,-1 25-16,26-25 16,-25 25-1,24 0-15,-24-25 16,0 25-16,25 0 15,-50 0 1</inkml:trace>
  <inkml:trace contextRef="#ctx0" brushRef="#br0" timeOffset="1419.327">15503 5730 0,'-25'25'16,"25"24"-1,0-24 1,0 25-16,0 24 16,25-24-1,0-1-15,-25 1 16,25-25-16,24 0 15,-24-1 1,0-24 0,0-24-16,24-1 15,-49 0 1,25-25-1,0 1-15,-25-1 16,25 1 0,-25-26-16,24 25 15,-24 1-15,0 24 16,0 0-16,0 75 47,0-25-32,0 24-15,0-24 16,0 50-16,25-1 15,-25-24 1,0-1-16,0 1 16,0-25-16,0-1 15,0-48 48</inkml:trace>
  <inkml:trace contextRef="#ctx0" brushRef="#br0" timeOffset="2027.61">16073 5655 0,'0'25'0,"0"25"16,0-1-16,0 1 15,0 25-15,0-1 16,-24-24-16,24-1 16,0 1-1,0-25-15,24-1 16,-24-48 31,-24-51-32,24 50-15,0-49 16,0 24-1,0 1-15,0-26 16,0 50 0,24-24-16,1 24 15,0 25-15,0-25 16,0 25-16,-1-25 15,26 50 1,-50 25 0,25-25-16,0 24 15,-25 1-15,24 0 16,-24 24-16,0-24 15,25-26 1,-25 1-16,0 25 16,0-100 46</inkml:trace>
  <inkml:trace contextRef="#ctx0" brushRef="#br0" timeOffset="2479.923">16743 5755 0,'-25'-25'31,"1"0"-15,-1 0 0,0 0-1,-25 25 1,26 25-1,-1 25-15,25-25 16,-25 49 0,25 1-16,0-1 15,25 0-15,0-24 16,-1-25-1,1 0-15,0-1 16,25-24 0,-26 0-16,1 0 15,0-24-15,25-1 16,-50 0-16,24 0 15</inkml:trace>
  <inkml:trace contextRef="#ctx0" brushRef="#br0" timeOffset="2807.46">16942 5556 0,'0'25'31,"0"0"-31,24 24 16,-24 1-16,25 24 15,-25 1 1,0-1-1,25 1-15,-25-1 16,25-49-16,-25 0 16,25 24-1,-50-73 16,25-1-15</inkml:trace>
  <inkml:trace contextRef="#ctx0" brushRef="#br0" timeOffset="3212.982">16793 5779 0,'49'0'15,"-24"-24"-15,0 24 16,25-25-16,-1 0 16,1 0-16,-1 25 15,1-25 1,-25 25-1,24 0-15,-24 0 16,0 25 0,-25 25-1,25-25 1,-25 24-16,0 26 15,-25-1-15,25 1 16,25-26-16,-25 26 16,0-51-1,25 1 1,-25-74 15,-25 24-31,0-25 16</inkml:trace>
  <inkml:trace contextRef="#ctx0" brushRef="#br0" timeOffset="3368.952">17190 5606 0,'0'25'32</inkml:trace>
  <inkml:trace contextRef="#ctx0" brushRef="#br0" timeOffset="3868.056">17487 5606 0,'0'25'47,"0"-1"-47,0 26 15,0 0 1,0 24-16,0 25 16,0-24-16,25-26 15,-25 1-15,25-25 16,0 0-1,0-25 1,-1 0-16,26-50 16,-50 0-1,25 26-15,-25-26 16,0-24-16,0 24 15,0-25 1,-25 1-16,25 24 16,-25 1-16,0 49 15,1-25-15,-1 25 16,-25 25-1,25 0-15,0-1 16,1 1-16,-1 0 16,25 0-1</inkml:trace>
  <inkml:trace contextRef="#ctx0" brushRef="#br0" timeOffset="4507.533">17810 5531 0,'0'75'31,"0"-50"-31,0 49 16,0 0-16,0 1 15,25 24 1,-25-24-16,0-26 15,24-24-15,-24 0 16,0-50 31,-24-25-32,24 1 1,-25-1-16,0 1 16,25-26-1,0 1-15,0 24 16,0 0-1,25 1-15,0-1 16,-1 25-16,1 1 16,0-1-1,25 25-15,-26 25 16,1 24-1,0-24-15,0 25 16,0-1 0,-1 1-16,1 24 15,-25-24-15,25 24 16,-25-24-16,0 0 15,0-26-15,0 1 16,25 0 0,-50-50 15,25 0-16</inkml:trace>
  <inkml:trace contextRef="#ctx0" brushRef="#br0" timeOffset="5287.383">18777 5531 0,'25'75'31,"-25"-50"-15,0 49-16,0 25 16,25 1-1,-25-26-15,25 0 16,-25-49-1,24 25 1,-48-75 31</inkml:trace>
  <inkml:trace contextRef="#ctx0" brushRef="#br0" timeOffset="5458.95">18728 5507 0,'0'24'31</inkml:trace>
  <inkml:trace contextRef="#ctx0" brushRef="#br0" timeOffset="6503.949">19447 5581 0,'0'-25'63,"0"-24"-48,-25 24 1,-25 0 0,26 25-1,-26 0 1,25 0-1,0 0-15,1 25 16,-26 24 0,50-24-16,-25 25 15,25-25 1,25-1-16,0 26 15,-25-25 1,25 0-16,-1-1 16,1 1-1,25 0-15,-25 0 16,-1 0-16,1 0 15,0-1 1,-25 26 0,0-25-1,-50 24 1,26-24-1,-1-25-15,0 25 16,0-25 0,0 0-16,1 0 15,-1-25-15,0 0 16,0 1-1,0-1-15,1-25 16,-1 25 0,25-24-16,0 24 15</inkml:trace>
  <inkml:trace contextRef="#ctx0" brushRef="#br0" timeOffset="6925.068">19720 6003 0,'0'0'46</inkml:trace>
  <inkml:trace contextRef="#ctx0" brushRef="#br0" timeOffset="7143.426">20265 5953 0,'0'25'47</inkml:trace>
  <inkml:trace contextRef="#ctx0" brushRef="#br0" timeOffset="7330.59">20489 5928 0,'24'25'31,"1"-25"-16,25 0 1</inkml:trace>
  <inkml:trace contextRef="#ctx0" brushRef="#br0" timeOffset="7533.351">21034 5928 0,'25'0'16,"25"0"15,-50 0-15</inkml:trace>
  <inkml:trace contextRef="#ctx0" brushRef="#br0" timeOffset="7736.112">21530 5879 0,'25'0'31,"0"0"1</inkml:trace>
  <inkml:trace contextRef="#ctx0" brushRef="#br0" timeOffset="9872.901">14213 6995 0,'-25'-25'109,"0"0"-93,-24 1 15,24-1-31,0 25 16,-24 0-16,24 25 15,0-1 1,0 26 0,0-25-16,1 24 15,-1 26-15,0-26 16,25 1-16,0 24 15,0-49 1,25 0-16,24 0 16,-24 0-1,0-50-15,0 25 16,0 0-1,24-50 1,-24 1 0,0 24-16,-25-25 15,25 1-15,-25-1 16,0 0-1,24 1-15,-24 24 16,0-25 0,0 100 30,0-25-46,0 24 16,0 26-16,0-26 16,25 26-16,-25-26 15,0 1 1,25-25-16,-25 0 15,0-50 32,0 0-31</inkml:trace>
  <inkml:trace contextRef="#ctx0" brushRef="#br0" timeOffset="10808.721">15304 6921 0,'-24'-50'125,"-26"25"-110,25 0 16,0 50-31,1-25 16,-1 25-16,0 0 16,-25 24-1,50-24 1,0 0-16,0 0 15,25 0-15,0 24 16,-25-24-16,25 0 16,0 0-1,-1-1-15,1 1 16,-25 0-16,25 25 15,-75-1 17,26-24-32,-1 0 15,0-25-15,0 25 16,-24-25-16,24 24 15,0-48 1,0 24-16,0-25 16,1-25-16,-1 25 15,0-24-15,25-1 16</inkml:trace>
  <inkml:trace contextRef="#ctx0" brushRef="#br0" timeOffset="11276.631">15801 6921 0,'-25'-25'16,"-25"0"-1,25 0 1,1 25-16,-1 0 16,-25 0-1,25 0-15,-24 25 16,24 25-1,0-26-15,0 26 16,25 24-16,0-24 16,0 0-1,25-1-15,0 1 16,0-25-16,0-1 15,-1 1-15,26 0 16,-25-25 0,0 0-16,-1 0 15,1 0-15,0-25 16</inkml:trace>
  <inkml:trace contextRef="#ctx0" brushRef="#br0" timeOffset="11557.377">15801 6896 0,'-25'25'15,"25"-1"1,-25 26-1,0 24-15,-24-24 16,-1 0 0,0 24-16,26-24 15,-26-1-15,25-24 16,0-25-1,25-50 1,25 1 0</inkml:trace>
  <inkml:trace contextRef="#ctx0" brushRef="#br0" timeOffset="11869.317">16272 6697 0,'25'50'16,"-25"-25"-16,0 24 15,0 1-15,0 24 16,-25 1-1,25-1 1,0-24-16,0-1 16,0 1-16,0-25 15,0 0-15,0 24 16,0-74 31</inkml:trace>
  <inkml:trace contextRef="#ctx0" brushRef="#br0" timeOffset="12118.869">16049 7020 0,'24'0'15,"1"-25"-15,0 0 16,25 25-1,-26-25-15,1 25 16,0 0-16,25 0 31,-50 0-31</inkml:trace>
  <inkml:trace contextRef="#ctx0" brushRef="#br0" timeOffset="12680.361">16991 6821 0,'-25'-25'16,"1"75"0,-1-25-1,0 49-15,25 1 16,-25 24-1,25 0-15,0-49 16,25-1-16,0-24 16,24-25-16,-24 0 15,25 0 1,-25 0-16,-1-25 15,1 1-15,0-26 16,0 0-16,-25 26 16,0-26-16,-25 0 15,25-24 1,-25 24-16,0 1 15,1 24-15,-26 25 16,25 0-16,0 0 16,1 25-1,24 0 1</inkml:trace>
  <inkml:trace contextRef="#ctx0" brushRef="#br0" timeOffset="13085.883">17537 6648 0,'25'-25'16,"-50"-25"-1,0 25 1,0 25 0,-24 50-1,24-25 1,25 24-16,-25 1 15,25 24-15,0 26 16,0-26-16,0 1 16,0-1-1,0 0-15,25-24 16,-25 0-1,0-1-15,0-24 16,0 0-16,-25-50 47,0-25-32</inkml:trace>
  <inkml:trace contextRef="#ctx0" brushRef="#br0" timeOffset="13288.644">17165 7020 0,'49'0'31,"-24"-25"-31,25 25 15,-1 0-15,1-25 16,0 25 0,-1 0-16,1 0 15</inkml:trace>
  <inkml:trace contextRef="#ctx0" brushRef="#br0" timeOffset="13803.345">18380 6747 0,'-25'49'31,"25"-24"-31,-24 0 16,24 50-16,-25-1 15,25 0 1,0 26-16,0-1 15,25-50-15,-1 1 16,1-25-16,0-25 16,0 0-1,24-25 1,-49-25-1,25 26-15,0-26 16,-25 0-16,25 1 16,-25-26-1,-25 26-15,25-26 16,-25 26-16,0-1 15,-24 0-15,24 50 16,0 0-16,-24 0 16,-1 0-1,25 25-15,25 0 31</inkml:trace>
  <inkml:trace contextRef="#ctx0" brushRef="#br0" timeOffset="14162.076">18777 6747 0,'25'25'0,"-25"-1"15,0 26-15,25 25 16,-25-1-16,25 0 16,-25 1-16,0-26 15,24 1 1,-24 0-16,0-26 15,-24-73 32,24-1-31,0-24-16,0-1 15,0 1-15,0 0 16,24 24 0,1 0-16,0 25 15,25 1 1</inkml:trace>
  <inkml:trace contextRef="#ctx0" brushRef="#br0" timeOffset="14614.389">19521 6871 0,'0'-25'0,"-25"0"16,-24-24-1,24 49-15,0-25 16,0 25-16,-24 0 15,-1 25 1,25-1-16,1 26 16,-26 0-16,50 24 15,-25-24-15,50 24 16,-25-24-1,25-25-15,0 24 16,-1-24-16,1-25 16,25 25-16,-25-50 15,-1 25-15,26-50 31,-50 1-15,25-1-16,-25 25 16,-25-24-16,25-26 15</inkml:trace>
  <inkml:trace contextRef="#ctx0" brushRef="#br0" timeOffset="14879.538">19397 6623 0,'0'25'15,"0"24"1,25-24-16,-25 49 16,0-24-16,25 25 15,-25 24 1,0-25-16,0-24 15,25-1-15,-25 1 16,0-25-16,24 0 16,-24-50 30,0 0-46</inkml:trace>
  <inkml:trace contextRef="#ctx0" brushRef="#br0" timeOffset="15253.866">20017 6697 0,'-24'-25'16,"-1"1"0,-25 24-1,25 0-15,-24 0 16,24 24-1,-25 1-15,26 25 16,-26 24-16,25 1 16,25-1-16,0 25 15,0-24 1,25-26-1,0 1-15,24-25 16,1-25-16,0 0 16,-26 0-16,26-25 15,-25 0 1,0-24-16</inkml:trace>
  <inkml:trace contextRef="#ctx0" brushRef="#br0" timeOffset="15534.612">20042 6722 0,'-25'50'16,"25"24"-16,-49-24 15,24 24-15,-25 1 16,26-26-16,-26 26 16,25-26-1,0-24-15,-24 0 31,74-75-15,-25 25-16</inkml:trace>
  <inkml:trace contextRef="#ctx0" brushRef="#br0" timeOffset="15940.134">20241 6697 0,'24'25'15,"-24"0"-15,25 24 16,-25 1-16,25 0 16,-25 24-16,25-24 15,-25 24 1,0-24-16,25-25 15,-25-1-15,0 26 16,0-100 31,0 26-32,0-26-15,-25 0 16,25 1-16,0-26 16,0 26-16,25-1 15,-25 0 1,24 26-16,1-26 15,0 50-15,0-25 16,0 0-16,24 25 31</inkml:trace>
  <inkml:trace contextRef="#ctx0" brushRef="#br0" timeOffset="17156.7">20910 6796 0,'25'-24'31,"-25"-1"-15,-25-25-1,1 50 1,-26-25-1,25 25-15,0 0 16,1 25-16,-26 0 16,25 0-16,0 49 15,0 1 1,25-1 0,0 25-16,0-49 15,25 0-15,0-26 16,0 1-16,0-25 15,0 0 1,-1 0-16,26-25 16,-25 25-16,0-49 15</inkml:trace>
  <inkml:trace contextRef="#ctx0" brushRef="#br0" timeOffset="17390.655">20935 6747 0,'-25'25'15,"1"-1"1,-1 26-16,0 0 16,0-25-16,-24 24 15,24 1 1,-25-1-16,0 1 15,26-25-15,48-75 47,1 1-47</inkml:trace>
  <inkml:trace contextRef="#ctx0" brushRef="#br0" timeOffset="17780.58">21580 6623 0,'25'-50'16,"-75"25"-1,25 1 1,1 24-16,-26 0 16,0 0-1,1 0-15,-1 24 16,1 26-16,-1 0 15,25 24-15,0 0 16,1-24 0,48 25-1,-24-26-15,50 1 16,-25-50-16,24 0 15,1 0-15,-25 0 16,24-25 0,-24 0-16,0-24 15</inkml:trace>
  <inkml:trace contextRef="#ctx0" brushRef="#br0" timeOffset="18092.52">21555 6350 0,'0'50'31,"0"-26"-31,25 26 16,-25 24-16,0 1 15,0-1 1,25 1 0,-25-1-16,0-49 15,25 25-15,-25-26 16,0-48 46</inkml:trace>
  <inkml:trace contextRef="#ctx0" brushRef="#br0" timeOffset="19184.31">13866 8235 0,'0'25'47,"0"0"-47,0 49 16,25 1-1,-25-1-15,0 25 16,24 0-16,-24-49 16,0 0-16,25-1 15,-25-24-15,0 0 16,-25-75 31</inkml:trace>
  <inkml:trace contextRef="#ctx0" brushRef="#br0" timeOffset="19589.832">13816 8161 0,'25'-25'0,"25"-25"15,-26 50 1,26-24-16,-25 48 16,24-24-16,-24 25 15,25 0 1,-1 25-16,-24-1 15,0 1-15,0-1 16,-25 1-16,-25 0 16,25-1-1,-50 1-15,26-1 16,-26 1-16,25-25 15,-24 0-15,24-1 16,-25-24 0,25 0-1,1-49 1</inkml:trace>
  <inkml:trace contextRef="#ctx0" brushRef="#br0" timeOffset="20276.1">14635 8210 0,'-25'-49'16,"-25"24"-1,26 0 1,-1 25-16,0-25 15,-25 25 1,26 25 0,-1 0-16,0 0 15,25 24-15,-25 26 16,25-26-16,25 26 15,0-26 1,-25-24-16,25 0 16,24 25-1,-24-50-15,25 0 31,-26-25-15,1 0-16,-25-25 16,0 1-16,25-1 15,-25-24 1,-25 24-16,25 1 15,0-1-15,0 25 16,0 75 31,0-1-32,0 1-15,0 24 16,0 1 0,25-26-16,-25 1 15,25 0 1,24-26-1,-24 1-15,0-25 16,0-25 0,24-24-1</inkml:trace>
  <inkml:trace contextRef="#ctx0" brushRef="#br0" timeOffset="20510.055">14957 8111 0,'25'25'16,"-25"25"0,0-1-16,0 26 15,0-26-15,25 1 16,-25-1-1,0-24-15,0 0 16,25-25 15</inkml:trace>
  <inkml:trace contextRef="#ctx0" brushRef="#br0" timeOffset="20681.622">14908 8086 0,'0'25'31</inkml:trace>
  <inkml:trace contextRef="#ctx0" brushRef="#br0" timeOffset="21118.338">15205 8062 0,'0'49'16,"0"-24"-16,0 25 15,25-1-15,-25 1 16,25 24-16,-25-24 16,0 24-1,25-49-15,-25 25 16,24-26-1,-48-48 32,24-1-47,-25 0 16,25-25-16,-25 1 15,25-26-15,0 26 16,0-1 0,0 1-16,25-1 15,-25 25-15,49 0 16,-24 25 15,0 25-15</inkml:trace>
  <inkml:trace contextRef="#ctx0" brushRef="#br0" timeOffset="36980.487">15726 8161 0,'0'-25'31,"-25"0"-15,1 0-1,-26 1 1,25 24-1,0 24-15,1-24 16,-1 25 0,0 25-1,0-25 1,25-1-16,0 1 15,25 0-15,-25 25 16,25-26-16,0 26 31,-1-25-15,1 24-1,0 1 1,-50-25 0,-24 24-1,24-49 1,0 25-16,-25-25 15,26 0-15,-1-25 16,0 1 0,0-1-16,25 0 15,-25 0-15,25 0 16</inkml:trace>
  <inkml:trace contextRef="#ctx0" brushRef="#br0" timeOffset="38150.262">16197 8161 0,'0'0'172</inkml:trace>
  <inkml:trace contextRef="#ctx0" brushRef="#br0" timeOffset="38524.59">16197 8161 0,'0'0'32</inkml:trace>
  <inkml:trace contextRef="#ctx0" brushRef="#br0" timeOffset="39054.888">16247 8136 0,'25'50'15,"-25"-26"1,25 26-1,-25 0-15,0 24 16,24-49 0,-24 24-16,25-24 15,-25-74 48,0 24-48,0-25-15,0 1 16,0-26-1,25 50-15,-25-24 16,25 24-16,0-25 16,0 50 15,-1 25-16,-24 25-15,25-25 16,0 24-16,-25 1 16,25 24-1,-25-24-15,25-25 16,-25-1-16,24 1 15,-24-74 63,0 24-78,0-25 16,0 1-16,0-1 16,-24 0-1,24 1-15,0-1 16,24 25-16,-24-24 15,0 49 17</inkml:trace>
  <inkml:trace contextRef="#ctx0" brushRef="#br0" timeOffset="39694.365">16942 7962 0,'0'50'16,"0"-25"0,0 0-16,0 24 15,0 26-15,0-1 16,24 0-1,-24-24-15,0 24 16,0-49-16,0 25 16,0-25-16,0-75 62,0 0-46,-24 1-16,24-1 15,0-24 1,0-1-16,24 26 15,1-26-15,0 51 16,0-1 0,0 0-16,-1 25 15,26 25 1,-50 0-1,25 24-15,0 1 16,-25-1-16,24 26 16,1-26-1,-25 1-15,0 0 16,25-26-16,-25 1 15,-25 25 1,25-75 15</inkml:trace>
  <inkml:trace contextRef="#ctx0" brushRef="#br0" timeOffset="40146.678">17636 8111 0,'0'-49'16,"-25"24"0,1 0-1,-26 0 16,0 25-15,25 25-16,1 25 16,-1-1-16,0 1 15,25 24-15,-25 1 16,50-26-1,-25 26-15,25-51 16,0 26-16,-1-25 16,26-25-16,-25 25 15,25-25 1,-26 0-16,1-25 15,0 25-15,0-25 16,-25-25-16</inkml:trace>
  <inkml:trace contextRef="#ctx0" brushRef="#br0" timeOffset="40411.827">17686 8111 0,'-25'25'31,"0"0"-31,0 24 16,-24 1-16,24 0 15,-25-1 1,1 1-16,24-1 15,-25-24-15,25-25 16,50-25 0,-25-24-1,25 24 1</inkml:trace>
  <inkml:trace contextRef="#ctx0" brushRef="#br0" timeOffset="40786.155">17810 8037 0,'25'25'0,"-25"24"15,0 1-15,0-1 16,0 26-16,0-26 15,0 1-15,0 0 16,0-26 0,24 1-1,-24-50 16,0-24-15,0-1-16,-24 1 16,24-1-16,0-24 15,0 24-15,0-24 16,24 49-16,1 0 15,0 0 1,0 25 0,0 0-16,-1 0 15,1 25-15</inkml:trace>
  <inkml:trace contextRef="#ctx0" brushRef="#br0" timeOffset="41176.08">18455 8012 0,'0'-50'16,"-25"25"-1,-25 25 1,25 0-16,-24 25 16,-1 0-1,1 25-15,24 24 16,0 1-16,0-1 15,50 0-15,-25-24 16,25 0 0,0-26-1,-1 1-15,26-25 16,-25 25-16,0-25 15,24-25-15,-24 25 16,0-49 0,0 24-16</inkml:trace>
  <inkml:trace contextRef="#ctx0" brushRef="#br0" timeOffset="41410.035">18455 8037 0,'-25'49'15,"0"-24"1,-25 25-16,26-25 16,-26 24-16,25 1 15,-24-1 1,24 1-16,0-25 15,-25 0 1,75-50 0,0-25-1</inkml:trace>
  <inkml:trace contextRef="#ctx0" brushRef="#br0" timeOffset="41799.96">19248 7838 0,'-24'25'31,"24"0"-15,0 49-16,0 1 15,-25-1 1,25 25 0,0 1-16,25-26 15,-25-24-15,0-1 16,0 1-16,24-25 31,-48-50-15,-1 0-1</inkml:trace>
  <inkml:trace contextRef="#ctx0" brushRef="#br0" timeOffset="42517.422">18901 8136 0,'50'0'16,"-25"-25"-1,-1 0-15,26 1 16,0 24-16,24-50 15,-24 25 1,-1 0 0,26 0-16,-26 1 15,1 24-15,-25 0 16,-1 0-16,26 24 31,-50 1-31,0 25 16,0 0-16,25 49 15,-25-25-15,0 1 16,0-1-16,25-24 15,-25-1 1,0-24-16,0 0 16,0 0-1,0-75 16,0 25-15,-25-24-16,25-26 16,0 26-16,-25-26 15,25 1 1,25 24-16,-25 1 15,25-1-15,0 25 16,-1 0 0,1 25-16,0 0 15,0 0 1,0 0-16,-1 50 15,1-25-15,-25 49 16,25-24-16,-25 24 16,0-24-16,25-1 15,-25 26 1,0-50-16,0 24 15,0-24 1,0-50 15,0-24-15</inkml:trace>
  <inkml:trace contextRef="#ctx0" brushRef="#br0" timeOffset="42907.347">20315 7888 0,'-25'0'15,"0"0"1,1 0-16,-1 0 16,0 0-16,-25 0 15,26 25 1,-1 24-16,0 1 15,0 0-15,0-1 16,25 26-16,0-1 16,25 0-1,0-24-15,0 0 16,0-1-16,-1-24 15,26-25-15,-25 25 16,0-50-16,-1 25 16,26-50-1</inkml:trace>
  <inkml:trace contextRef="#ctx0" brushRef="#br0" timeOffset="43172.496">20290 7962 0,'-25'25'31,"1"25"-31,-1-1 16,0 1-16,0 24 15,0-24 1,-24 24-16,24-24 16,0 0-16,0-26 15,50-48 16,-25-26-15</inkml:trace>
  <inkml:trace contextRef="#ctx0" brushRef="#br0" timeOffset="43656.003">20563 7863 0,'-25'50'31,"25"-26"-31,25 26 16,-25 25-16,0-26 16,25 26-1,-25-1-15,25-24 16,-25-26-16,0 1 15,24 25 1,-48-100 31,24 25-47,-25-24 15,25-1-15,0-24 16,-25 24 0,50-24-1,0-1-15,-1 26 16,1 24-16,25 0 15,-25 25 1,0 0-16,-1-25 16,1 50-16</inkml:trace>
  <inkml:trace contextRef="#ctx0" brushRef="#br0" timeOffset="44061.525">21357 7888 0,'-25'-25'16,"-25"0"-1,1 0 17,24 1-17,0 48 1,-24 1-16,24 25 15,-25 24-15,25 1 16,1-1-16,-1 25 16,25-49-1,0 0-15,25-1 16,-1-24-16,1 0 15,0-25-15,0 25 16,24-50-16,-24 25 16,0-25-1,0 0-15</inkml:trace>
  <inkml:trace contextRef="#ctx0" brushRef="#br0" timeOffset="44326.674">21332 7913 0,'-50'74'16,"26"-49"-1,-26 25-15,25-1 16,-24 1-16,-1-1 16,0 1-1,1 0-15,24-26 16,0 1-1</inkml:trace>
  <inkml:trace contextRef="#ctx0" brushRef="#br0" timeOffset="45668.016">14015 9302 0,'0'49'47,"0"26"-47,0-1 15,24-24 1,-24 24-16,0 1 16,25-51-16,-25 26 15,0-75 32</inkml:trace>
  <inkml:trace contextRef="#ctx0" brushRef="#br0" timeOffset="46354.284">14660 9227 0,'-25'-49'15,"-25"24"1,25 25-1,1 0-15,-26 0 16,0 25 0,26 0-1,-26-1-15,25 1 16,25 0-16,0 0 15,0 0-15,25-1 16,0 26 0,-25-25-16,25 0 15,24-1-15,-24 26 16,0-25-16,0 0 15,-25 24 1,0-24-16,0 0 16,-25 0-16,0-1 15,0 1-15,0 0 16,-24 0-16,24-25 15,0 25 1,-25-25-16,1-25 16,24 0-16,0 0 15,25 0-15,-25-24 16</inkml:trace>
  <inkml:trace contextRef="#ctx0" brushRef="#br0" timeOffset="47087.343">15255 9277 0,'0'-25'15,"0"0"1,-25 75 31,25-25-32,0 24-15,0 26 16,25-26-16,-25 26 15,25-1 1,-1-24-16,1-1 16,0-24-16,0-25 15,0 0-15,0-25 16,-1 1 15,1-26-31,-25 0 16,25 26-16,-25-26 15,25 0-15,-50 1 16,25-1-1,0 1-15,-25-26 16,0 26 0,-24 24-16,24 25 15,0 0-15,0 25 16,0-1-1,25 1 17</inkml:trace>
  <inkml:trace contextRef="#ctx0" brushRef="#br0" timeOffset="47664.432">15701 9153 0,'0'99'15,"0"-24"-15,0-1 16,0 0-16,0 1 15,25-26-15,-25 1 16,0-25 0,0-75 46,0 1-46,-25-1-16,25 0 15,0-24-15,0-25 16,0 24-16,25 1 15,0 0-15,0 49 16,0 25 0,-1 0-16,26 0 15,-25 25-15,-25 24 16,25 1-16,-25 24 15,24 1 1,1-1-16,-25 0 16,0-24-16,25-25 15,-25 24-15,0-24 16,-25-74 46,25-1-46</inkml:trace>
  <inkml:trace contextRef="#ctx0" brushRef="#br0" timeOffset="47991.969">16321 8880 0,'25'25'16,"0"0"-16,-25 24 15,0 26-15,0-1 16,0 25-16,25-24 16,-25-1-1,0 1-15,-25-26 16,25 1-16,0-1 15,0-24-15,25 25 32,-25-125-1,0 26-16</inkml:trace>
  <inkml:trace contextRef="#ctx0" brushRef="#br0" timeOffset="48615.849">16570 9054 0,'24'49'15,"-24"-24"-15,25 50 16,-25-26-16,0 26 15,0-26-15,25 1 16,-25-1 0,25-24-16,-25 0 15,49 0 1,-24 0-16,0-50 16,0 25-1,0-25-15,-1 0 16,1-24-1,25-1-15,-25 0 16,-25-24-16,24 0 16,1 24-1,0-24-15,-25 49 16,0 0-16,-25 75 62,25-1-62,0 1 16,25 24-16,-25-24 15,0 24-15,25-24 16,-25 24 0,25-24-16,-25 24 15,0 1-15,0-26 16,0 1-16,0-1 15,0-24 1,-25 25-16,0-25 16,0-1-16,0 1 15,1 0-15,-1-25 16,-25 0-1,25-25 1,1 0-16,-1 1 16</inkml:trace>
  <inkml:trace contextRef="#ctx0" brushRef="#br0" timeOffset="49567.266">17711 9103 0,'0'-24'15,"0"73"17,0 1-17,0 24 1,0 1-16,0-1 15,0 0-15,0-24 16,24-25-16,-24 0 16,50 24-1,-25-74 1,0-24-1,-1 24 1,1 0-16,-25-24 16,25-1-1,-25 0-15,25-24 16,-25 24-16,0-24 15,0 0-15,-25 49 16,25 0 0,-50 0-1,1 25 1,24 0-16,-25 25 15,26-25-15,-1 25 32,25-25-17</inkml:trace>
  <inkml:trace contextRef="#ctx0" brushRef="#br0" timeOffset="50222.34">18231 9004 0,'0'25'15,"0"25"1,0-26-16,0 51 16,-24-26-16,24 26 15,0-1 1,24-24-1,-24-1-15,0-24 16,0 0-16,0 0 16,0-50 30,0 0-46,0 0 16,0-24-16,-24-1 16,24 1-16,0-1 15,24-24 1,-24 24-16,25-24 15,0 49-15,0-25 16,0 25-16,-1 0 16,26 25-1,-25 0-15,0 25 16,-1 0-16,-24 25 15,25-1-15,-25 1 16,25 24 0,0-24-16,-25 0 15,25-1-15,0 1 16,-25-1-1,24-24-15,-24 0 16,0 25 0,-24-100 15,24 0-16</inkml:trace>
  <inkml:trace contextRef="#ctx0" brushRef="#br0" timeOffset="50643.459">19075 9054 0,'0'-25'16,"-25"0"0,-25-25 15,26 50-31,-1 0 15,0 0 1,0 0-16,-24 25 16,24 0-16,0 50 15,25-26-15,0 50 16,0-24-1,0-1-15,25 1 16,-25-26-16,25 1 16,-1-25-16,1-1 15,25-24-15,-25 0 16,-1 0-1,1-24-15,0-1 16,0 0-16</inkml:trace>
  <inkml:trace contextRef="#ctx0" brushRef="#br0" timeOffset="50908.608">19100 9029 0,'0'25'16,"-25"24"-16,25 1 16,-25 24-16,0 1 15,-24-1-15,24 1 16,0-26-1,0 26-15,0-51 16,25 1-16,-24-50 47</inkml:trace>
  <inkml:trace contextRef="#ctx0" brushRef="#br0" timeOffset="51423.309">19621 9277 0,'-25'-25'15,"25"-24"1,25-1-16,-1 0 16,1 26-16,25-26 15,-1 50 1,-24-25-16,25 50 15,-25-25-15,24 25 16,-24 24-16,25 26 16,-26-26-1,1 26-15,25-26 16,-25 1-16,-1 0 15,1-1-15,0-24 16,25 0 0,-26 0-1,1-25 16,-25-25-15,0 0-16</inkml:trace>
  <inkml:trace contextRef="#ctx0" brushRef="#br0" timeOffset="51735.249">20191 9004 0,'-50'50'31,"50"-1"-31,-24 26 16,-1-1-16,0-24 15,0 24 1,0-24-16,1-1 16,-26 1-16,25-25 15,0 0 1,1-1-1,24-73 17,24-1-32</inkml:trace>
  <inkml:trace contextRef="#ctx0" brushRef="#br0" timeOffset="52000.398">20464 9277 0,'49'-25'15,"-24"25"-15,0 0 16,0 0-16,24-25 15,-24 25-15,25 0 16,0-24 0,-26 24-16,26 0 15,-25 0 1</inkml:trace>
  <inkml:trace contextRef="#ctx0" brushRef="#br0" timeOffset="52499.502">20886 8979 0,'24'25'32,"-24"25"-17,25-1-15,0 26 16,0-26-1,0 1-15,-1 0 16,1-1-16,0-24 16,0 25-16,0-26 31,-1 1-16,-48-50 32,24 1-31,0-26-16,0 0 15,0 1-15,24-1 16,1-24-16,-25 24 16,25 1-16,0-1 15,0 25 1,-25 25 15</inkml:trace>
  <inkml:trace contextRef="#ctx0" brushRef="#br0" timeOffset="53138.979">21754 9029 0,'0'-50'15,"-25"25"1,-25 1-1,25 24-15,1 0 16,-1 24 0,-25 1-16,25 0 15,1 25-15,-1-1 16,25 26-16,-25-26 15,25 26 1,25-50-16,-25 24 16,25-24-1,24 0 1,-24-50-16,0 25 15,0-25 1,-1 0-16,1-24 16,0-1-16,0 1 15,0-1-15,0 0 16,-25 26-1,0-26 1,24 25 0,-24 50-1,0 25 1,-24-1-1,24 1-15,0 24 16,24-24-16,-24-1 16,0 1-16,25-25 15,25 0 1,-25-25-1,-1-25-15,1 25 16,0-25-16,25-25 16</inkml:trace>
  <inkml:trace contextRef="#ctx0" brushRef="#br0" timeOffset="53497.71">22126 8756 0,'25'50'31,"-25"-1"-31,0 1 16,24-1-16,-24 26 16,0-1-1,0 26-15,0-26 16,0-24-16,0-1 15,0 1-15,25-25 16,-25-1 0,0-73 15</inkml:trace>
  <inkml:trace contextRef="#ctx0" brushRef="#br0" timeOffset="54043.605">22448 8880 0,'-25'50'15,"25"-1"-15,0 1 16,-24 24-16,24 1 16,24-26-16,-24 1 15,25-25 1,0 0-16,0 24 15,0-49 1,-1 0-16,1-25 16,0 1-1,0-1-15,0 0 16,-1-25-16,-24 1 15,25-1-15,-25 1 16,0-1-16,25 0 16,-25 25-1,0 1-15,0 48 63,0 51-48,-25-1-15,25 1 16,0-26-16,25 26 15,-25-26-15,0-24 16,25 0 0,0 25-1,0-26 1,-1-48-1</inkml:trace>
  <inkml:trace contextRef="#ctx0" brushRef="#br0" timeOffset="54417.933">23316 8954 0,'-24'-24'16,"-1"24"-1,0 24 1,-25 1-16,26 25 15,-1 0 1,-25 24-16,25 0 16,25 1-16,0-26 15,0 1-15,25-25 16,0 24-1,0-24-15,0-25 16,-1 25-16,26-25 16,-25-25-16,24 0 15,-24 1-15</inkml:trace>
  <inkml:trace contextRef="#ctx0" brushRef="#br0" timeOffset="54651.888">23416 9054 0,'-50'49'0,"25"-24"15,-24 25-15,24-25 16,-25 24-16,1-24 15,-1 25-15,25-26 16,0 1 0,1 25-16,-26-25 15</inkml:trace>
  <inkml:trace contextRef="#ctx0" brushRef="#br0" timeOffset="55712.484">14412 10393 0,'24'25'0,"-48"-25"78,-26-50-62,0 1 0,25 24-16,1 0 15,-1 25-15,-25-25 16,25 25-1,1 25-15,-1 25 16,0-1-16,0 1 16,0 24-16,25 1 15,0 24 1,0 0-16,0-24 15,0 24-15,25-25 16,-25 1-16,0-1 16,25-24-16,-25-1 15,-25-24 1,25 25-1,-25-100 1,1 25 0</inkml:trace>
  <inkml:trace contextRef="#ctx0" brushRef="#br0" timeOffset="56367.558">13816 10889 0,'25'-25'31,"0"25"-31,24 0 16,-24-24-16,25-1 15,-1 0 1,1 0-16,0 0 16,-1 25-16,-24-24 15,0-1-15,0 25 16,-25 49 31,-25-24-47,0 25 15,25-1 1,0 26-16,0-26 15,0 26 1,25-50-16,-25 24 16,25-24-16,24 0 15,-24-25-15,0 0 16,25 0-1,-26-25 1,1-25 0,0 26-16,-25-26 15,25 0 1,-25 1-16,0-1 15,-25-24-15,0 24 16,25 1-16,-25 24 16,-24 0-16,49 0 15,-50 25 1,25 25-16,0 0 15,50 0 17,0-50-1</inkml:trace>
  <inkml:trace contextRef="#ctx0" brushRef="#br0" timeOffset="56741.886">14585 10616 0,'25'75'15,"0"-26"1,-25 26-16,0-26 16,25 26-16,-25-1 15,0-24 1,24-1-16,-24-24 15,0 25 1,0-100 15,0 25-15,0 1-16,0-26 15,-24-24-15,24 24 16,24-49-16,-24 49 16,25 1-1,25 24 1,-25 0-16,-1 0 15,26 0-15,-25 25 16,0 0-16,24 0 16</inkml:trace>
  <inkml:trace contextRef="#ctx0" brushRef="#br0" timeOffset="57178.602">15776 10542 0,'25'-25'16,"-25"-24"-1,-25-1 1,-25 50 0,25 0-1,-24 0 1,24 25-16,-25 24 15,26 1-15,-26 24 16,50 1-16,-25-1 16,25 1-1,25-1-15,0-24 16,0-1-16,24-24 15,1 0-15,-1 0 16,1-25-16,0 0 16,-26 0-1,26-25-15,-25 0 16,0 0-16,-25-24 15,0-1-15</inkml:trace>
  <inkml:trace contextRef="#ctx0" brushRef="#br0" timeOffset="57428.154">15850 10567 0,'-25'25'31,"1"24"-31,-1 1 15,0-1-15,0 1 16,0 24 0,-24-24-16,24 0 15,-25-1-15,26 1 16,-1-25-1,50-75 17</inkml:trace>
  <inkml:trace contextRef="#ctx0" brushRef="#br0" timeOffset="57833.676">15949 10517 0,'50'0'16,"-25"0"-1,24 75 1,-49-26-16,25 1 16,0 24-1,-25-24 1,25 24-16,0-24 15,-25-1-15,24-24 16,26 25 0,-25-50 15,-25-50-16,0 1-15,25-1 16,-25 0-16,0-24 16,24 0-1,-24-1-15,25 26 16,-25-1-16,25 25 15,-25 0 1,25 25 0</inkml:trace>
  <inkml:trace contextRef="#ctx0" brushRef="#br0" timeOffset="58254.795">16892 10517 0,'50'-25'15,"-50"-24"1,-50 24-1,25 25 1,0 0 0,-24 0-16,24 25 15,-25 0-15,26 24 16,-26 1-16,25 24 15,25-24-15,0 24 16,0 1 0,25-26-16,0 1 15,0-25-15,24-1 16,-24 1-16,25-25 15,-1 0 1,-24 0-16,0-25 16,24-24-1,-49 24-15,0 0 16,0-24-1</inkml:trace>
  <inkml:trace contextRef="#ctx0" brushRef="#br0" timeOffset="58519.944">16942 10517 0,'-25'50'16,"0"-25"-16,0-1 15,0 26-15,-24 24 16,-1-24-16,1 0 16,24 24-1,-25-24-15,25-26 16,1 1-1,24-74 1,24 24 0</inkml:trace>
  <inkml:trace contextRef="#ctx0" brushRef="#br0" timeOffset="58925.466">17115 10468 0,'0'49'16,"0"-24"0,0 25-16,0-1 15,0 26-15,0-26 16,0 26-1,0-26-15,0-24 16,0 25-16,0-26 16,0-73 30,0 24-46,0-25 16,0-24-16,0 24 16,25-24-16,-25 24 15,25 1 1,0 24-1,-1 0-15,1 0 16,25 1 0,-50 24-16</inkml:trace>
  <inkml:trace contextRef="#ctx0" brushRef="#br0" timeOffset="59611.734">17512 10468 0,'0'24'31,"0"1"-16,0 25-15,0-25 16,0 24 0,0 26-16,25-26 15,-25 1 1,25-25-16,0-1 15,24 1-15,-24 0 16,0-25 0,0-25-16,-1 25 15,1-25-15,25-24 16,-25-1-16,-25 1 15,24-1-15,1-24 16,-25 24 0,25 0-16,-25 1 15,0 24-15,-25 75 63,25-26-48,0 26-15,0 24 16,0-24-1,25 24-15,-25-24 16,0 24-16,0 1 16,0-26-16,0 26 15,0-26 1,0 1-1,0 0-15,-25-25 16,25 24-16,-25-24 16,1 0-16,-26-25 15,25 25-15,-24-25 16,24 0-1,0 0-15,-25 0 16,26-25-16,-1-25 16</inkml:trace>
  <inkml:trace contextRef="#ctx0" brushRef="#br0" timeOffset="60453.972">18604 10393 0,'0'50'62,"0"-1"-46,0 1-16,24 0 15,-24-1-15,0 1 16,25-25-16,0 24 16,0-24-16,0-25 15,-1 25 1,1-25-16,0 0 15,25-50 1,-26 1-16,1-1 16,0 0-1,-25 1 1,25-1-16,0-24 15,-1 24-15,-24 25 16,0 1-16,25-26 31,-25 100 0,0-26-15,0 26 0,0 0-16,0-1 15,25 1-15,-25-1 16,25 1-16,-25 24 15,0-24-15,0 24 16,0-24 0,0 0-16,0-1 15,-25 1-15,0-1 16,0-24-16,1 0 15,-26 0 1,25 0-16,-24 0 16,-1-25-16,25 0 15,-24 0 1,24 0-16,0-50 31,25 0-31</inkml:trace>
  <inkml:trace contextRef="#ctx0" brushRef="#br0" timeOffset="60703.524">19496 10592 0,'25'0'16,"25"0"-1,-25-25-15,0 25 16,-1 0-16,26 0 16</inkml:trace>
  <inkml:trace contextRef="#ctx0" brushRef="#br0" timeOffset="61155.837">19968 10319 0,'25'25'15,"-1"49"1,-24-49 0,25 49-16,0-24 15,0-1 1,0 26-16,-25-26 15,24-24-15,1 25 16,0-25 0,0-50 30,-25-25-30,0 1-16,0-1 16,0 0-1,25 1-15,-1-1 16,1-24-16,0 49 15,0-25-15,0 26 16,-1-1-16</inkml:trace>
  <inkml:trace contextRef="#ctx0" brushRef="#br0" timeOffset="61779.717">20960 10344 0,'0'-25'16,"-50"-25"-1,26 50-15,-1 0 16,0 0-16,0 0 16,0 25-1,-24 25-15,24-1 16,25 1-16,-25 24 15,25-24-15,25-1 16,-25-24-16,25 0 16,24-25-1,-24 25-15,0-50 16,0 25-16,24-25 15,-24-24-15,0 24 16,-25-25 0,25 1-16,0-1 15,-25 0-15,0 1 16,24 24-16,-24 50 47,-24 0-32,24 24 1,0 1-16,24-1 15,-24 1-15,25 0 16,0-26 0,-25 26-16,25-25 15,24 0 1,1-25-1,-50-25 1</inkml:trace>
  <inkml:trace contextRef="#ctx0" brushRef="#br0" timeOffset="62091.657">21456 10046 0,'0'25'16,"0"0"0,0 24-16,0 1 15,0 24 1,0 1-16,0-1 15,0-24 1,25 24-16,-25-24 16,0-26-16,0 1 15,25 0 16,-1-50-15</inkml:trace>
  <inkml:trace contextRef="#ctx0" brushRef="#br0" timeOffset="62637.552">21704 10170 0,'0'50'15,"0"24"1,0-24-16,0-1 16,0 26-16,25-26 15,-25 1 1,25-25-1,0-1-15,-1-24 16,1 25-16,0-50 16,25-24 15,-26 24-31,-24 0 15,25-24-15,-25-1 16,25-24-16,-25 24 16,25 0-16,-25 26 15,0-1 1,0 50 46,0 49-62,0-24 16,0 24-16,0-24 15,0-1-15,0 26 16,25-51 0,-25 26-16,0-25 15,24-25 16,1-25-15,-25 0-16</inkml:trace>
  <inkml:trace contextRef="#ctx0" brushRef="#br0" timeOffset="63027.477">22523 10120 0,'-25'-24'16,"0"24"-1,0 24 1,-24 1-1,24 25 1,0 24-16,0 1 16,0-1-16,25 0 15,0-24 1,25 0-16,0-26 15,25 1 1,-26 0-16,26-25 16,-25 0-16,0 0 15,24-25-15,-24 0 16,0 1-1,0-26-15,-25 0 16,24 1-16</inkml:trace>
  <inkml:trace contextRef="#ctx0" brushRef="#br0" timeOffset="63292.626">22647 10170 0,'-25'25'16,"0"24"-1,-25 1-15,26 0 16,-1-1-16,-25 1 16,25-1-1,1 1 1,-26-25-16,25 24 15,0-24 1,50-50 15</inkml:trace>
  <inkml:trace contextRef="#ctx0" brushRef="#br0" timeOffset="63542.178">22895 10616 0,'25'0'47</inkml:trace>
  <inkml:trace contextRef="#ctx0" brushRef="#br0" timeOffset="63713.745">23267 10592 0,'49'-25'31</inkml:trace>
  <inkml:trace contextRef="#ctx0" brushRef="#br0" timeOffset="63885.312">23639 10542 0,'25'25'31</inkml:trace>
  <inkml:trace contextRef="#ctx0" brushRef="#br0" timeOffset="69203.889">14709 12278 0,'-25'-24'62,"1"-26"-46,-26 0 0,25 50-1,0-25-15,1 25 16,-1 0-16,-25 0 15,25 25 1,1 25-16,-1 0 16,0 24-16,0 0 15,25 1-15,0-1 16,25 1-1,0-51-15,0 26 16,-1-25-16,26 0 16,-25-25-16,24 24 15,-24-24 1,25 0-1,-25 0-15,-1-49 16,1 24 0,-25-25-16</inkml:trace>
  <inkml:trace contextRef="#ctx0" brushRef="#br0" timeOffset="69469.038">14684 12254 0,'-49'24'16,"24"1"0,0 25-16,0-1 15,1 1-15,-26 24 16,25-24-1,0 0-15,1-1 16,24-24-16,0-25 47</inkml:trace>
  <inkml:trace contextRef="#ctx0" brushRef="#br0" timeOffset="69843.366">14784 12278 0,'24'-24'16,"26"-1"-16,-25 0 15,24 25-15,-24 0 16,25 0-16,-1 0 16,-24 25-1,25 0-15,-25-1 16,-1 26-16,1 0 15,-25 24-15,25-24 16,0 24-16,0-24 16,-1-26-1,1 26-15,0-25 16,25 0-1,-25-1 1,-25-73 15,0 24-31</inkml:trace>
  <inkml:trace contextRef="#ctx0" brushRef="#br0" timeOffset="70124.112">15230 12154 0,'-25'75'0,"0"-50"15,1 49-15,-1-24 16,0 24-16,-25 0 16,26 1-16,-1-26 31,0 1-31,25-25 15,25 0 1</inkml:trace>
  <inkml:trace contextRef="#ctx0" brushRef="#br0" timeOffset="70326.873">15726 12824 0,'-25'-50'31</inkml:trace>
  <inkml:trace contextRef="#ctx0" brushRef="#br0" timeOffset="70514.037">15652 12179 0,'0'-25'31</inkml:trace>
  <inkml:trace contextRef="#ctx0" brushRef="#br0" timeOffset="71028.738">16545 11956 0,'-50'25'16,"25"24"-16,1 1 15,-26 24-15,25 1 16,0-1-16,25 1 16,-25 24-1,50-25-15,-25-24 16,25 24-16,25-24 15,-25-1-15,24-24 16,-24 0-16,25 0 16,-26-25-1,1 0 1</inkml:trace>
  <inkml:trace contextRef="#ctx0" brushRef="#br0" timeOffset="71387.469">16892 12154 0,'0'25'0,"0"25"15,0-25-15,0 24 16,0 26-16,0-26 15,0 26-15,0-1 16,0-24 0,0-1-16,0 1 15,0-25 1,0-1-16,0 1 15,25-50 17</inkml:trace>
  <inkml:trace contextRef="#ctx0" brushRef="#br0" timeOffset="71683.812">17314 12477 0,'0'49'0,"0"-24"15,0 25-15,0-1 16,0 1-16,-25 0 15,25-26-15,0 26 16,-25-25 0,25 0-1,50-75 16,-50 0-15</inkml:trace>
  <inkml:trace contextRef="#ctx0" brushRef="#br0" timeOffset="72338.886">17611 12254 0,'0'-50'16,"50"0"0,-25 25-1,0 25-15,24-24 16,1 24-1,-1 0-15,1 0 16,24 24-16,-24 1 16,-25 0-16,0 25 15,-25-1 1,24 26-1,-48-26-15,24 26 16,-50-26-16,25 26 16,-24-26-16,-1 1 15,0-25-15,26 0 16,-26-1-1,0-24-15,26 0 16,-1-24 0,25-1-16,0 0 15,25-25 1,-1 1-16,26-1 15,-25 25-15,24 1 16,1-1-16,24 25 16,-24 0-1,0 25-15,-1-25 16,1 24-16,-1 1 15,-49 25-15,25-1 16,0-24-16,-25 25 16,0-1-1,-25 1-15,25-25 16,0 0-1,0-75 32</inkml:trace>
  <inkml:trace contextRef="#ctx0" brushRef="#br0" timeOffset="72744.408">18430 12055 0,'25'25'0,"-1"-25"16,1 25-16,25 24 15,0 1 1,-26-25-16,1 24 15,0 26 1,0-26-16,0 26 16,-25-1-16,0-24 15,0 24-15,0-24 16,-25-1-16,0-24 15,0 25 1,0-25-16,1 24 16,-1-24-1,25-25 1</inkml:trace>
  <inkml:trace contextRef="#ctx0" brushRef="#br0" timeOffset="73087.542">18976 12601 0,'24'25'15,"-24"24"1,0-24-16,-24 0 15,24 24-15,0 1 16,0 0 0,-25-26-16,25 26 15,0-25 1,25-25 15</inkml:trace>
  <inkml:trace contextRef="#ctx0" brushRef="#br0" timeOffset="73461.87">19472 12030 0,'-25'25'16,"-25"25"-1,25-1 1,1 1-16,24 0 16,-25-1-1,0 26-15,25-1 16,0 0-16,0-24 15,25 24-15,0-24 16,-1-25-16,1 24 16,0-24-1,25 0 1,-26 0-16</inkml:trace>
  <inkml:trace contextRef="#ctx0" brushRef="#br0" timeOffset="74116.944">19670 12154 0,'25'-49'15,"25"24"1,-26 0-16,1 25 15,25 0-15,-1 25 16,-24-25 0,25 25-16,-25 24 15,-25-24-15,24 25 16,-24-1-16,-24-24 15,24 25 1,-25-1-16,0-24 16,-25 0-16,26 0 15,-1 0-15,-25-25 16,25 0-1,1-25 1,24 0 15,74 0-15,-49 25-16,24 0 15,1 0 1,0 25-16,-1-25 16,1 25-16,-25 0 15,-1 24-15,1-24 16,-25 25-1,0-26-15,-25 26 16,25-25-16,-24 24 16,-1-24-16,-25-25 15,25 25-15,-24 0 16,24-25-1,0 0-15,0 0 16,-24-50 0</inkml:trace>
  <inkml:trace contextRef="#ctx0" brushRef="#br0" timeOffset="74397.69">20464 12526 0,'0'75'0,"-25"-26"16,25 1-16,-25 0 15,25-1-15,-25 1 16,25-25-16,-24-1 31,73-48 0</inkml:trace>
  <inkml:trace contextRef="#ctx0" brushRef="#br0" timeOffset="74787.615">20613 12129 0,'0'25'16,"0"25"-16,0-25 15,0 24-15,-25 1 16,25-25-16,-25 24 15,25-24 1,0 0-16,0 25 16,25-26-1,0-24 1,24 0-1,-24 0-15,25 0 16,-1 0-16,1-24 16,24 24-16,-24 0 15,0 0 1,-1-25-1,-24 25-15</inkml:trace>
  <inkml:trace contextRef="#ctx0" brushRef="#br0" timeOffset="75083.958">20910 12105 0,'25'24'0,"-25"26"16,0 0-16,0-1 15,0 26-15,25-26 16,-25 26-16,0-26 15,0 26 1,-25-50-16,25 24 16,0-24-16,25 0 31</inkml:trace>
  <inkml:trace contextRef="#ctx0" brushRef="#br0" timeOffset="75395.898">21382 12427 0,'0'50'16,"0"-1"-16,0 1 16,-25 0-16,25-1 15,0 1-15,-25-1 16,0-24-1,25 25-15,-25-25 16,1-1 0,-1-24-1</inkml:trace>
  <inkml:trace contextRef="#ctx0" brushRef="#br0" timeOffset="76066.569">21208 12105 0,'25'0'16,"0"49"-1,-1-24 1,1 25-16,0-25 15,-25 24 1,25 1-16,0-1 16,-1 26-16,-24-26 15,0 26-15,0-26 16,0 26-1,0-26-15,-24 1 16,-1 0-16,25-26 16,-25 26-16,0-25 15,0 0 16,1-25-15,-1-25 0</inkml:trace>
  <inkml:trace contextRef="#ctx0" brushRef="#br0" timeOffset="76487.688">21654 12502 0,'25'24'0,"-25"1"16,25 25-16,-25-25 15,25 24-15,-25 1 16,0-1-16,0 1 16,0 0-1,0-1-15,-25-24 16,25 25-16,-25-26 15,0 1 1,50-50 31</inkml:trace>
  <inkml:trace contextRef="#ctx0" brushRef="#br0" timeOffset="76908.807">22101 12030 0,'-50'25'15,"50"0"1,-24 0-16,-1 24 16,25 1-16,0 0 15,-25-1 1,25 26-16,0-1 15,0 0-15,0-24 16,25 24-16,0-24 16,-25-25-16,24 24 15,51-24 1,-50 0-1,-1-25-15</inkml:trace>
  <inkml:trace contextRef="#ctx0" brushRef="#br0" timeOffset="77719.851">22671 12154 0,'25'0'0,"-25"-25"46,-49 25-14,24 0-32,-25 0 15,25 25-15,1-25 16,-1 0-16,0 0 15,0 0 1,-24 25 0,24-25-1,0 25 1,-25 0 15,50 0-15,-24 24-1,24-24 1,0 0 15,49-25 16,-24-25-32,0 0 1,0 25-16,-1 0 16,1-25-16,25 50 15,-1-25 1,-24 0-16,25 25 15,-25 0-15,-1 24 16,1-24-16,-25 0 16,25 25-16,-50-1 31,25-24-31,-25 0 15,25 24-15,-24-24 16,-1 0-16,-25 25 16,25-26 15,-24-24-16,24 0 1,0-24 15</inkml:trace>
  <inkml:trace contextRef="#ctx0" brushRef="#br0" timeOffset="78047.388">22944 12526 0,'0'75'15,"0"-50"-15,0 24 16,-24-24-16,24 0 16,0 24-16,0-24 15,-25 0 1,50 0 15,-1-50-15,1 0-1,0 0 1</inkml:trace>
  <inkml:trace contextRef="#ctx0" brushRef="#br0" timeOffset="78655.671">23391 12204 0,'25'25'31,"-50"24"-15,25 1 0,-25 0-1,25-1-15,0 26 16,0-26-16,25 1 15,0-1-15,-25-24 16,24 0 0,1 0-16,25 0 15,-25-1-15,-1-24 16,26 0-16,-25 0 15,0 0-15,-1-24 16,1 24 0,0-25-16,0 0 15,0 0-15,-1 0 16,-24 1-16,25-26 31,-50 0-15,1 26-1,-26 24 1,25 0-1,0 24 1,1-24-16,-26 50 16,50-25-16,-25 0 15,25-1-15,-25 1 16,50 25-1,0-25 1,0-1 0,24-24-16,-24 0 15,0-24-15</inkml:trace>
  <inkml:trace contextRef="#ctx0" brushRef="#br0" timeOffset="79139.178">23837 12030 0,'25'0'15,"0"25"-15,0 0 16,0 0-16,24-1 16,1 26-16,-25 0 15,24 24 1,-24 1-16,0-1 15,0 25-15,-25-24 16,0-26-16,0 26 16,-25-26-1,0 1-15,25-1 16,-25 1-16,0-25 15,1 24 1,-26-49 15,50 0-15</inkml:trace>
  <inkml:trace contextRef="#ctx0" brushRef="#br0" timeOffset="84379.77">15850 13444 0,'0'0'312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27:37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12378 0,'0'49'16,"24"-24"-16,-24 0 15,25 0-15,-25 24 16,25-24-16,-25 25 16,25-26-1,0 26-15,-25-25 16,24 0-16,1 24 15,0-49 1,0-25 15,0 1-31,24-1 16,-24 0-16,49-25 15,1 1-15,24 24 16,0-25 0,1 26-16,-1-1 15,0 25-15,0-25 16,-24 25-1,24 0-15,-50-25 16,-24 25 0</inkml:trace>
  <inkml:trace contextRef="#ctx0" brushRef="#br0" timeOffset="49427.2">18355 15627 0,'-24'25'32,"24"24"-17,0 1 1,0-25-1,0 24-15,0 1 16,24-25 0,1 0-1,0-1 1,0-48 15,0-26-31,24 0 16,1-24-16,24-25 15,26 0 1,-1-1-16,0-24 15,50 25-15,0-25 16,24 25-16,-24 0 16,25-25-16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35:12.2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7987 10294 0,'50'-25'16,"-25"25"-16,-1 0 16,26 25-16,0 0 15,-1-25-15,1 25 16,-1-1-1,26 1-15,-1 0 16,-24 0-16,49 0 16,0-1-16,0 1 15,1 0-15,-1 25 16,0-26-1,25 26-15,0 0 16,0-1-16,25 26 16,-25-26-16,25 26 15,0-1 1,0 0-16,-1-24 15,26 25-15,0-1 16,-1 0-16,1 26 16,24-26-16,-24 0 15,24 1 1,1-1-16,-1 1 15,1-1-15,24 0 16,-25 1-16,26-1 16,-1 1-1,0-26 1,0 26-16,1-1 15,-1 1-15,25-1 16,-25 25-16,0-24 16,25-1-1,0 0-15,1 1 16,-1 24-16,0-25 15,24 1-15,1-1 16,0 1 0,0-26-16,25 26 15,-25-1-15,24 1 16,-24 24-16,25-25 15,-1 25-15,-24-24 16,25 24 0,-25 0-16,0 0 15,-1 1-15,1-1 16,-25 0-16,25 0 15,-25 1 1,-25-1-16,1-25 16,-1 25-16,-25-24 15,1-1-15,-1 1 16,-24-1-1,24 1-15,-49-26 16,25 1 0,-25 24-16,-25-24 15,0-1-15,0 26 16,0-1-1,-25-24-15,0 24 16,0-24-16,-24-25 16,-26-1-16</inkml:trace>
  <inkml:trace contextRef="#ctx0" brushRef="#br0" timeOffset="989.7874">23589 10220 0,'-99'49'15,"25"-24"-15,-1 25 16,1-26-16,-25 26 15,24 0-15,-49-1 16,25 1 0,-50 24-16,0 1 15,25-1-15,-49 0 16,-1 1-16,-24 24 15,-1-25-15,-24 1 16,0 24 0,-25 0-16,-25 25 15,0-24-15,-25 24 16,25-25-16,-49 50 15,-1-25 1,1 0 0,0 0-16,-1 25 15,1-25-15,-1 24 16,-24-24-16,49 0 15,-24 25 1,-1 0-16,1-25 16,-1 0-16,1 0 15,-1 25-15,1 0 16,0 0-1,-26 24-15,26-24 16,-25 25-16,24 24 16,1-24-16,-1 24 15,-24-24-15,49 24 16,-24 1-1,24 24-15,-24 0 16,49 25-16,-25 0 16,50 0-16,0 0 15,25 0 1,49-49-16</inkml:trace>
  <inkml:trace contextRef="#ctx0" brushRef="#br0" timeOffset="82001.7544">3001 3994 0,'25'-25'15,"0"25"1,0 0 15,-50 0 16,0 0-31,0 0-16,-24 0 15,24 0-15,-25 0 16,1 0-1,24 0-15,0 0 16,0 0-16,-24 0 16,24 0 15,0 49-16,25-24 1,0 25-16,0-1 16,0 1-1,25 0-15,-25 24 16,0 25-16,0-24 15,0-1-15,0-24 16,0-1 0,0 1-1,0-1-15,0 1 16,0-25-16,0 0 15,0 0-15,0 24 32,25-24 14,24-25-30,-24 0 0,0 0-16,25 0 15,-1 0-15,1 0 16,-25 25-16,24-25 15,-24 0 1,0 0-16,0 25 16,-1-25 30</inkml:trace>
  <inkml:trace contextRef="#ctx0" brushRef="#br0" timeOffset="82298.1506">3423 4514 0,'50'-24'31,"-1"24"-15,-24 0-16,25-25 16,-26 25-1,1 0 1</inkml:trace>
  <inkml:trace contextRef="#ctx0" brushRef="#br0" timeOffset="83098.7404">4242 4167 0,'24'0'16,"-48"-25"15,-1 25-16,-25 0 1,25 0-16,-24 0 16,-1 0-16,1 0 15,-1 0-15,25 25 16,0-25-16,1 0 31,-1 25-15,25 25-1,0-26 1,0 1-1,25 0-15,-25 25 16,0-26 0,-25 1-16,25 25 15,25-100 63,-1 25-62,1 1-16,25-1 15,-1 25-15,1 0 16,0 25-16,-26-1 16,26 1-1,-25 25-15,0-1 16,-1-24-16,-24 25 15,0-1-15,0 1 16,-24 0-16,-26-1 16,25-24-1,-24 25-15,-1-25 16,0-1-16,26-24 15,-26 0-15,25 0 16,0 0 0,1-49-16,-1-1 15,25 0-15,-25 1 16,25-1-16</inkml:trace>
  <inkml:trace contextRef="#ctx0" brushRef="#br0" timeOffset="83427.3362">4713 4539 0,'25'50'16,"-25"-25"-16,24 24 16,1 1-16,-25 24 15,25-24-15,-25 49 16,0-24-1,25-26-15,-25 1 16,0-25-16,0 24 16,25-98 30,-25 24-30</inkml:trace>
  <inkml:trace contextRef="#ctx0" brushRef="#br0" timeOffset="89056.6644">5358 4217 0,'0'-25'16,"0"0"-1,0 75 32,0-1-31,0-24-16,0 50 15,0-26-15,0 1 16,0 24-1,0-24-15,-25-25 16,25 24-16,0-24 16,25 25-1,0-50 1,-1 24-1,26-24-15,-25 0 16,24 0 0,1 0-16,24 0 15,-24 25 1,0-25-16,-1 0 0,-24 0 15,0 0-15,0-25 32</inkml:trace>
  <inkml:trace contextRef="#ctx0" brushRef="#br0" timeOffset="89417.4598">5829 4118 0,'25'24'16,"-25"26"-1,0 0-15,-25 24 16,25 25-16,0-24 16,0 24-1,0 0-15,0 0 16,25 1-16,-25-26 15,0 0-15,0-24 16,25-25 0,-25 24-1,0-98 1,0 24-1</inkml:trace>
  <inkml:trace contextRef="#ctx0" brushRef="#br0" timeOffset="89947.853">6375 3894 0,'25'25'16,"-1"0"0,1 25-16,0-1 15,25 1-15,-1-1 16,-24 1-1,25 0-15,-26 24 16,26 0 0,-25 1-16,-25-1 15,0 1-15,0-1 16,-25 0-1,25 1-15,-50-1 16,26 1-16,-1-26 16,-25 1-16,25 0 15,1-26 1,-26 1-16,25 0 15,0 0 1,25-50 31</inkml:trace>
  <inkml:trace contextRef="#ctx0" brushRef="#br0" timeOffset="102313.0952">3448 7342 0,'-25'-25'15,"-25"50"16,26 25 1,-1-25-32,0 24 15,0 1-15,25-1 16,-25 1-16,25 24 15,-24-24-15,24 0 16,0-1 0,24 26-16,-24-26 15,25 1-15,0 0 16,0-26-16,0 1 15,24-25 1,-24 25-16,25-25 16,-1-25-16,-24 25 15,25-25-15,-1 1 16,-24-26-1,0 0-15,25 25 16,-26-24-16,1-1 16,-25-24-16,25 24 15,-25 1-15,0-26 16,0 26-1,-25-1-15,25 0 32,-25 1-32,1-1 15,-1 1-15,-25 24 16,25-25-1,-24 50-15,24-25 16,-25 25-16,1-24 16,24 48-16,-25-24 15,1 0 1,24 25-16,-25-25 15,25 0 1,1 0-16,-1 0 16</inkml:trace>
  <inkml:trace contextRef="#ctx0" brushRef="#br0" timeOffset="112263.9682">3001 6697 0,'25'-49'15,"-25"24"16,-25 25 32,-24 0-63,24 0 15,-25 25-15,1-25 32,-26 24-32,26-24 15,-1 25-15,-24-25 16,49 25-16,-25-25 15,25 25 1,-24 0-16,24-1 16,0 26-1,0-25-15,25 0 16,0 24-16,0 1 15,0 0 1,0 24-16,0 0 16,0 1-16,0 24 15,0 0-15,0-24 16,0 24-1,0 0-15,0-25 16,0 26-16,0-26 16,0 1-16,0-1 15,25 0 1,-25-24-16,0-25 15,25 0-15,0-1 16,24 1 0,-24-50-16,50 25 15,-26 0 1,26 0-16,-1 0 15,1-24-15,24 24 16,-25 0-16,1 0 16,-1 0-1,-49 0-15,0 0 16,-25 0 15</inkml:trace>
  <inkml:trace contextRef="#ctx0" brushRef="#br0" timeOffset="144025.7628">4415 7565 0,'0'25'31,"0"0"-31,25 0 15,-25 24-15,0-24 16,0 25 0,0-1-16,0 26 15,0-26-15,0 26 16,0-25-16,0-1 15,-25 1-15,25-25 16,-25-1 0,1 26-1,24-100 1,24 26-1</inkml:trace>
  <inkml:trace contextRef="#ctx0" brushRef="#br0" timeOffset="144748.3536">5407 7069 0,'-24'0'16,"-51"25"-1,50 0 1,-24 25-16,-1-26 16,25 51-1,-24-26-15,24 1 16,25 24-16,-25 1 15,25-1-15,0 1 16,25-26-16,0 1 16,0-1-1,24 1-15,1-25 16,-1-25-16,1 25 15,0-50-15,24 25 16,-24-25 0,-1 0-16,-24 0 15,25-24-15,-1-1 16,-24 25-16,0-24 15,-25 24 1,0-25-16,0 26 16,-25-1-16,0 0 15,0 25-15,1 0 16,-1 0-1,0 0-15,-25 25 16,26 0 0,-1-1-16,0 1 15,0 25-15,25-1 16,0 1-1,0 0-15,0-1 16,0 1-16,25-25 16,0-1-16,0 1 15,-1 0-15,26-25 16,-25 0-1,24-25-15,1 0 16</inkml:trace>
  <inkml:trace contextRef="#ctx0" brushRef="#br0" timeOffset="161816.5358">6077 6548 0,'25'-24'62,"0"48"-46,24 1 0,-24 0-1,0 0-15,0 0 16,0-1-16,-1 26 15,1 0 1,0-1-16,-25 1 16,25 24-16,0-24 15,-25 24-15,0-24 16,24 0-1,-24 24-15,0 0 16,0-24-16,0 24 16,-24 1-16,24-26 15,0 1 1,-25 0-16,25-1 15,-25 1-15,0-1 16,25 1-16,-25-25 16,1 0-16,24-1 31,-50 26-16,50-25-15,-50 25 47,26-26-16</inkml:trace>
  <inkml:trace contextRef="#ctx0" brushRef="#br0" timeOffset="206048.9718">2183 12129 0,'49'0'78,"-24"0"-62,25 0-16,-1 0 15,1 0-15,0 0 16,-1 0-1,-24-24-15,0 24 16,0 0 31</inkml:trace>
  <inkml:trace contextRef="#ctx0" brushRef="#br0" timeOffset="206911.9608">3324 11857 0,'-25'0'31,"0"0"-16,-24 0-15,24 0 16,-25 0 0,25 0-16,-24 0 15,-1 0-15,25 0 16,1 0-16,-26 0 15,25 0 1,0 0-16,1 24 16,-1-24 15,0 50 0,25 0-15,0-26-16,0 1 15,0 25-15,0-25 16,0 24-1,0-24 1,25-25 46,24-25-46,1-24 0,-25 49-1,24 0 1,-24 0-16,25 24 15,-25-24-15,-1 25 16,1 0-16,0 25 31,0-1-15,0-24-16,-25 25 15,0-1-15,-25 1 16,0-25-16,0 24 16,0-24-16,1 0 15,-26 0 1,25-25-16,-24 0 15,24 0-15,-25-25 16,25 25-16,1-25 16,-1 0-1,-25 1 1,50-26-1</inkml:trace>
  <inkml:trace contextRef="#ctx0" brushRef="#br0" timeOffset="211333.1044">3919 11956 0,'0'49'31,"-25"-24"-16,-24 25 1,24-25 0,-25-1-16,26 1 15,-1 0-15,0 0 16,0 0-16,-25 0 31,50-1 0,25-24-15,0 0 15,0 0-31,25 0 16,-1 0-16,1 0 15,-1 0-15,-24 0 16,25 0-16,-25 25 15,24-25 1,-24 25 0,-25-25-1</inkml:trace>
  <inkml:trace contextRef="#ctx0" brushRef="#br0" timeOffset="211600.301">3597 12452 0,'24'25'0,"1"-25"16,0 0-16,0 0 15,25 0-15,-26-25 16,26 25-16,0 0 16,-1 0-1,1 0-15,-1 0 16,1 0-16,-25 0 15</inkml:trace>
  <inkml:trace contextRef="#ctx0" brushRef="#br0" timeOffset="212053.6952">4390 11857 0,'25'-50'16,"25"50"-1,-25 0 1,-1 0-16,26 25 16,-25 0-1,0 24-15,-1-24 16,1 25-16,0-1 15,0 1-15,0-25 16,-1 24 0,1 1-16,-25-25 15,25 24-15,-25-24 16,25 0-1,-50-75 48,25 26-63</inkml:trace>
  <inkml:trace contextRef="#ctx0" brushRef="#br0" timeOffset="212368.6912">4911 11733 0,'-49'24'15,"24"26"1,0-25-16,-25 24 16,1 26-16,-1-26 15,1 26 1,24-1-16,-25-24 15,1 24-15,24-24 16,0-25-16,-25 0 16,75-50 30</inkml:trace>
  <inkml:trace contextRef="#ctx0" brushRef="#br0" timeOffset="214921.4586">5606 11658 0,'25'-25'16,"-25"75"15,-25-25-31,0 0 16,0-1-1,0 1-15,-24 25 16,24-25-16,0-1 15,-24 26-15,24-25 16,0 24 0,0-24-1,25 0 16,25 0 1,25-25-17,-26 0 16,1 25 32,0-25-16,0 0-16,24 24-16,-24-24 1,25 0 0,-25 25 15,24-25-16,-49 0 1514</inkml:trace>
  <inkml:trace contextRef="#ctx0" brushRef="#br0" timeOffset="219563.9994">6176 11534 0,'0'-49'15,"-24"73"32,24 26-31,0-25-16,0 24 15,0 26-15,0-26 16,0 1-16,-25 0 16,25-26-1,0 26-15,25-25 16,-1-25 15,1 0-31,0 0 16,25 0-1,-26-25-15,26 25 16,0 0-16,-26-25 15,26 25-15,0 0 16,-1 0 0,-24-25-16,0 25 15,0 0 1,-25-24-1,0-1 1</inkml:trace>
  <inkml:trace contextRef="#ctx0" brushRef="#br0" timeOffset="219909.195">6623 11237 0,'0'49'0,"0"1"15,0-1-15,0 26 16,0-1-16,0 25 15,0-24-15,0 24 16,0-25 0,0 26-16,0-26 15,-25 0 1,25-24-16,0 0 15,0-25-15,0-1 32,0-24-17</inkml:trace>
  <inkml:trace contextRef="#ctx0" brushRef="#br0" timeOffset="229943.067">2853 14833 0,'-25'-25'31,"-25"25"-15,25 0 15,1 0-31,-26 0 15,25 25-15,0-25 16,0 25-16,-24 0 16,24 24-1,0-24-15,-24 25 16,24 24-16,0-24 15,0-1 1,0 1-16,25 24 16,0-24-1,0 0-15,0-1 16,25 1-16,0-25 15,25 24-15,-26-24 16,26 0-16,0-25 16,-1 25-1,1-25-15,-25-25 16,24 25-16,1-25 15,0-24-15,-1-1 16,1 0 0,-25 1-16,-1-1 15,1 0-15,-25 1 16,25-26-16,-50 26 15,25-1-15,0 1 16,-25 24 0,1-25-16,-1 1 15,0 24-15,0 0 16,0-25-16,1 26 15,-26-1 1,25 25 0</inkml:trace>
  <inkml:trace contextRef="#ctx0" brushRef="#br0" timeOffset="233110.2266">3870 14759 0,'-25'25'62,"0"-1"-46,-25-24-16,26 25 16,-1 0-16,-25 0 15,25 0-15,0-25 16,-24 24-16,24-24 15,-25 25 1,26 0 0,73-25 62,1 0-63,-25 0 1,-1 0-16,26 25 15,-25-25-15,25 25 16,-26-1-16,26-24 16,0 25-16,-26-25 15,1 25 1,25-25-1,-25 0-15,-1 0 16</inkml:trace>
  <inkml:trace contextRef="#ctx0" brushRef="#br0" timeOffset="233566.6208">3497 15329 0,'50'-49'47,"-25"49"-32,24-25 1,-24 0-16,25 25 15,0-25-15,-1 25 16,1-25-16,-1 25 16,-24 0-16,0 0 15,0 0 1,-25 0 77</inkml:trace>
  <inkml:trace contextRef="#ctx0" brushRef="#br0" timeOffset="235758.5928">4490 14709 0,'24'-25'16</inkml:trace>
  <inkml:trace contextRef="#ctx0" brushRef="#br0" timeOffset="236574.7824">4465 14610 0,'25'-25'15,"-1"25"17,1 25-1,0 49-16,-25-49-15,0 25 16,-25-1-16,25 26 16,0-26-16,0 1 15,0 0 1,0-1-16,0-24 15,50 25 1,-1-50 0,-24 0-1,0-25-15,0 0 16,24 0-16,-24-24 15,0-1-15,0 0 16,0 1 0,0-1-16,-25 1 15,24-1-15,-24 0 16,25 1-16,-25 24 15,0 0 1,0-24 0,25 98 30,-25 1-30,0-25 0,0 24-16,25 1 15,-25-1-15,0 26 16,0-1-16,-25 1 15,25-1 1,0 0-16,-25 1 16,0-1-16,1-24 15,-1 0-15,0-1 16,0-24-1,-25-25-15,26 0 16,-1 25-16,-25-50 16,25 25-16,1 0 15,-1-25-15,0 25 16,-25-25-1,26 25 1,-1-24 0,0-1-16</inkml:trace>
  <inkml:trace contextRef="#ctx0" brushRef="#br0" timeOffset="238800.954">5904 14337 0,'-25'25'47,"-25"25"-31,25-26-1,0 1-15,1 0 16,-26 0-16,25 0 15,-24-1-15,24 1 16,0 0 0,0 0-16,0 0 15,-24 24 1,49-24-1,25 0 17,-1 0-17,1-25 1,0 24-16,0-24 15,24 25 1,-24-25-16,25 25 16,-25-25-16,-1 25 15,1-25-15,25 49 16,0-24 15,-26 0-15,1-25-1,0 0 16,0-50-31</inkml:trace>
  <inkml:trace contextRef="#ctx0" brushRef="#br0" timeOffset="239460.1456">6449 14188 0,'-25'0'0,"-24"25"15,24 25 1,-25-26-16,26 26 16,-26 0-16,25-1 15,0 1 1,1 0-16,24-1 15,0 1-15,0-1 16,24 1-16,1 0 16,0-1-1,0 1-15,24-25 16,1-1-16,0-24 15,-1 0-15,1 0 16,-1 0-16,1-24 16,0-1-1,-1 0-15,1-25 16,-25 1-16,-1 24 15,1-25-15,-25 1 16,25 24 0,-25-25-16,-25 26 15,0-1 1,1 0-16,-1 25 15,-25 0 1,25 0 0,-24 25-16,-1 0 15,1-1-15,-1 26 16,0-25-16,26 24 15,-26 1 1,25 0-16,0-1 16,-24-24-16,49 0 15,-25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45:26.2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20985 5978 0,'0'50'93,"0"-26"-93,0 1 16,0 25-16,0-1 16,25-24-16,-25 0 15,24 0 1,26 0-1,-25-1-15,24-48 16,-24-1 0,0 0-1,0 0-15,24-24 16,-24 24-16,-25-25 15,25 1-15,0-1 16,-25 25 0,25 0-16,-25-24 15,-25 74 48,25-1-48,-25 26-15,25-25 16,0 24-16,0 1 15,0 0-15,0 24 16,0-24 0,0-1-16,0 1 15,-25 24-15,25-24 16,0-25-16,-25 24 15,1 1 1,-1-25-16,-25-1 16,25 1-16,-24-25 15,24 25-15,-25-50 16,26 25 15,-26-49-31,25 24 16,0-25-16,25 25 15,0-24-15</inkml:trace>
  <inkml:trace contextRef="#ctx0" brushRef="#br0" timeOffset="611.4">21530 6028 0,'25'0'47,"0"0"-47,25 0 15,-1-25 1,1 25-16,0 0 15,-1 0-15,1 0 16,-1-25-16,-24 25 16,0 0-1,-75 25 32,26 0-31</inkml:trace>
  <inkml:trace contextRef="#ctx0" brushRef="#br0" timeOffset="862">21481 6325 0,'25'0'0,"-1"0"16,26 0-16,0 0 16,-1-25-16,1 25 15,24 0-15,-24-24 16,0 24-1,-1 0-15,-24-25 16,25 25-16,-26 0 16,-24 0-1</inkml:trace>
  <inkml:trace contextRef="#ctx0" brushRef="#br0" timeOffset="1536.8">22597 5829 0,'-25'25'31,"25"25"-15,0-1-16,0 1 16,0-1-1,0 26-15,0-1 16,0 1-16,0-26 15,0-24-15,25 25 16,-25-26 0,0-73 46</inkml:trace>
  <inkml:trace contextRef="#ctx0" brushRef="#br0" timeOffset="1992.2">22746 6052 0,'-25'-24'15,"50"-1"1,25 0 0,-1 25 15,-24 25-31,0 0 15,0-1-15,-1 26 16,1-25-16,0 0 16,-25 24-1,25-24-15,-25 25 16,0-26-16,0 1 15,25 0 1,-1-50 46,-24-24-62</inkml:trace>
  <inkml:trace contextRef="#ctx0" brushRef="#br0" timeOffset="2274">23068 5928 0,'-24'25'15,"-26"25"-15,25-25 16,-24 24-16,24 1 16,-25-1-16,1 1 15,-1-25 1,25 0-16,25-1 15,25-24 17,25-49-17</inkml:trace>
  <inkml:trace contextRef="#ctx0" brushRef="#br0" timeOffset="2620.2">23118 5804 0,'0'50'31,"0"0"-31,-25-1 15,25 1-15,0 24 16,0 25 0,0-49-1,0 24-15,25-24 16,-25 0-16,0-1 15,0-24 1,0-50 15,0 0-15,0-24-16,0 24 15,0 0-15</inkml:trace>
  <inkml:trace contextRef="#ctx0" brushRef="#br0" timeOffset="41554">2456 4713 0,'49'0'46,"-24"0"-46,25 0 16,-26 0 0,26 0-16,-25 0 15,0 25-15,24-25 16,-73 24 46</inkml:trace>
  <inkml:trace contextRef="#ctx0" brushRef="#br0" timeOffset="42603.2">3845 4589 0,'0'-25'16,"0"50"46,0 0-62,-25-1 16,25 26-16,-25-25 15,-24 24-15,24 1 16,-25-25-16,0 25 16,1-26-1,-1 1 1,1-25-16,24 0 15,0 0-15,-25 0 16,26 0 0,-1-25-16,0 1 15,0-1-15,25 0 16,-25-25-16,25 1 15,0-1-15,25 25 16,0 0 0,0 1-16,0-1 15,24 0-15,-24 25 16,25 0-16,24 25 15,-24 0 1,24-1-16,-24 1 16,24 25-16,-24-1 15,-1 1-15,26 0 16,-26-25-1,-24-1-15,25 1 16,-25-25-16,24 0 16,-24 0-16,0-25 15,0 1 1,-1-1-16,-24-25 15,25 25-15,-25-24 16,25-1-16,-25 0 16,-25 1-16,0 24 15,1 0 1,-1 0-16,-25 1 15,1 24-15,-1-25 16,0 25 0,1 0-16,-1 0 15,25 0 1,1 0-16,-1 25 15</inkml:trace>
  <inkml:trace contextRef="#ctx0" brushRef="#br0" timeOffset="44939.6">2356 4217 0,'-49'49'63,"49"1"-63,-25 0 15,0 24 1,25 0-16,-25 26 15,25-1-15,0-25 16,0 26-16,0-26 16,0 25-1,25-49-15,-25-1 16,25 1-16,0 0 15,0-26-15,-1 1 16,1 0 15,25 0-15,-25-25-1,-25 0-15</inkml:trace>
  <inkml:trace contextRef="#ctx0" brushRef="#br0" timeOffset="45645.6">4812 4738 0,'25'24'78,"-25"1"-78,25 0 16,0 25-16,-1-1 15,-24 1-15,25 0 16,-25 24 0,25-24-16,-25-1 15,0 1-15,-25-25 16,25 24-16,-25-24 15,-24 25-15,24-26 16,0 1 0,0-25-1,0-25 16</inkml:trace>
  <inkml:trace contextRef="#ctx0" brushRef="#br0" timeOffset="52387.6">6201 4539 0,'25'-25'15,"-50"75"32,0 0-31,1-26-1,-1 26-15,0 0 16,-25-1-16,1 26 15,-1-50 1,-24 24-16,24 1 16,-24-25-16,-1-1 15,1 1-15,-1 0 16,26-25-1,-1 0 1,1 0-16,-1-25 16,25-24-16,0 24 15,25-25-15,0 1 16,0-26 15,25 25-31,0 26 16,25-26-16,-1 25 15,1 0-15,-1 25 16,26 0-1,-26 0-15,26 0 16,-26 25-16,1 0 16,25 0-16,-26 24 15,1-24-15,-1 25 16,26-25-1,-26 24-15,1-24 16,0-25-16,-1 25 16,1-25-16,-1-25 15,-24 25 1,25-25-16,-25 1 15,-25-1-15,24-25 16,-24 25-16,-24-24 16,-1-1-1,0 0-15,-25 26 16,1-1-16,-1 0 15,1 0-15,-1 0 16,-24 25-16,24-24 31,0 24-31,26 0 16,24-25-1</inkml:trace>
  <inkml:trace contextRef="#ctx0" brushRef="#br0" timeOffset="53265.2">6772 4167 0,'49'50'31,"-24"-25"-15,25-1-16,-25 26 15,24 0 1,1-1-16,-1 1 16,-24-1-16,0 1 15,0 24-15,0-24 16,-25 0-1,0-1-15,-25 26 16,0-26-16,0 1 16,0 24-1,1-24-15,-1 0 16,-25-26-1,25 26-15,25-25 16,-24 24 0,24-98 30</inkml:trace>
  <inkml:trace contextRef="#ctx0" brushRef="#br0" timeOffset="63442.6">3125 7441 0,'0'50'0,"-24"0"15,24-1-15,-25 1 16,25-1-16,0 1 16,0 0-16,0-1 15,25 1 1,-1-25-16,1-1 15,0 1-15,25 0 16,-1-25-16,-24 25 16,25-50-1,-1 25-15,1-25 16,-25 0-16,-1-24 15,1 24 1,0-25-16,0 1 16,-25-1-1,0 1-15,0-26 16,0 26-16,-25-1 15,0 25-15,0-24 16,1-1 0,-1 25-16,-25 0 15,25 1-15,-24 24 16,-1-25-16,25 25 15,1 0-15,-26-25 32,50 50-17</inkml:trace>
  <inkml:trace contextRef="#ctx0" brushRef="#br0" timeOffset="73726.2">2704 7169 0,'-50'-25'16,"0"25"0,26 0-1,-26 0-15,0 0 16,-24 0-1,24 0-15,1 0 16,24 25-16,-25-25 16,26 0-16,-1 0 15,-25 0 1,50 24 31,25 26-16,-25 0-31,0-26 15,0 51-15,0-26 16,0 1-16,0 24 16,0-24-1,25 0-15,-25-1 16,0 1-16,25-1 15,-25-24-15,0 25 16,24-25-16,-24-1 16,25 26-1,-25-25-15,25 25 16,25-26 15,-1 1 0,-24-25-15,0 0-16,24 25 15,1-25 1,-25 0 0</inkml:trace>
  <inkml:trace contextRef="#ctx0" brushRef="#br0" timeOffset="74228.4">4242 7714 0,'24'25'15,"26"-25"-15,0 50 16,-26-26-16,1 26 16,0 0-16,-25-1 15,0 26 1,-25-26-16,25 1 15,-25 0-15,1-1 16,-1 1-16,-25-1 16,25-24-1,1 25-15,-1-50 16</inkml:trace>
  <inkml:trace contextRef="#ctx0" brushRef="#br0" timeOffset="81079.6">4887 7491 0,'0'-25'16,"0"0"-1,24 1 17,26-1-17,-25 25 1,0 0-16,24 25 15,1-25-15,-25 24 16,24 1-16,1 25 16,-1-25-1,1 24-15,0-24 16,-1 25-16,1-1 15,24-24-15,-24 0 16,-1 0 0,1-1-16,24-24 15,-24 0-15,0 0 16,-1-24-16,1-1 15,0 0-15,-1 0 16,1-24 0,-25 24-16,-1-25 15,1 1-15,-25-1 16,0 0-16,0 1 15,-25-1 1,1 25-16,-1-24 16,0 24-16,-25 25 15,26-25-15,-26 25 16,0 25-1,1-25-15,-26 25 16,26 0-16,-1 24 16,0 1-16,1-1 15,24 1-15,-25 0 31,1-1-31,24 26 16,0-26-16,-24 1 16,24-1-16,-25 1 15,25 0 1,-24-26-16,-1 1 15,1 0-15,-1-25 16,0 0-16,1 0 16,-26-25-16,26 25 15,24-49 1,-25 24-16,25-25 15,-24 1-15,49-1 16,-25 0-16,25 1 16,0-1-1,0 1-15,25-1 16</inkml:trace>
  <inkml:trace contextRef="#ctx0" brushRef="#br0" timeOffset="81628.6">6127 6796 0,'49'50'31,"-24"-25"-31,0 0 15,25 24-15,-1 1 16,1 0 0,-1 24-16,1 0 15,24 26-15,-24-1 16,-25 0-16,24 0 15,-24 25-15,0-25 16,-50 1 0,25 24-16,-49-25 15,-1 0-15,0-24 16,1-1-16,-26-24 15,51-1 1,-26-49-16,0 25 16,1-25-16,-1 0 15,25 0-15</inkml:trace>
  <inkml:trace contextRef="#ctx0" brushRef="#br0" timeOffset="139001">2431 12229 0,'-25'-25'16,"0"0"-1,0 0 1,50 0-16,0-24 15,0 24 1,0 25-16,24-25 16,1 25-16,-25 0 15,24 25-15,1 25 16,-25-26-1,24 26 1,1 0-16,0 24 16,24-24-16,-49-1 15,24 26-15,1-26 16,-25 26-1,24-26-15,-49 1 16,25-25-16,0 0 16,0 24-1,0-123 16,-1 24-15,-24 1-16</inkml:trace>
  <inkml:trace contextRef="#ctx0" brushRef="#br0" timeOffset="139314">3349 11931 0,'-25'25'16,"0"24"0,-25 1-1,1 24-15,-1-24 16,-24 49-16,24-49 15,1 24 1,-1 1-16,0-26 16,26 1-16,-1 0 15,50-125 32</inkml:trace>
  <inkml:trace contextRef="#ctx0" brushRef="#br0" timeOffset="139737.2">4390 11956 0,'25'-25'0,"-50"25"31,-24 0-31,-1 25 15,1-25-15,-26 49 16,26-24 0,24 25-16,-25-1 15,25 26-15,1-25 16,24 24-1,0-24-15,24-1 16,1 1 0,25-1-16,-1 1 15,1-25-15,0 0 16,-1-25-16,-24 0 15,0 0 1,0 0-16,-1-25 16,-24-25-1</inkml:trace>
  <inkml:trace contextRef="#ctx0" brushRef="#br0" timeOffset="140051.2">3770 12353 0,'75'-25'16,"-1"25"-16,-24-25 15,24 25-15,1-25 16,-1 25-16,0-24 16,1 24-1,-26-25-15,1 25 16,-25 0-1,0 0 1,-1 0 15</inkml:trace>
  <inkml:trace contextRef="#ctx0" brushRef="#br0" timeOffset="140507.6">5283 11683 0,'0'50'16,"0"-1"-1,0 1-15,0-1 16,0 26-16,0-1 16,0 25-1,0-49-15,0 25 16,0-1-16,0-24 15,25-1-15,-25 1 16,0-25 0,0 24-1,25-24-15,-25-99 63,0 49-48</inkml:trace>
  <inkml:trace contextRef="#ctx0" brushRef="#br0" timeOffset="141038">5432 11757 0,'0'50'32,"25"0"-17,-25-26 1,0 26-1,0 0-15,0 24 16,0-24-16,0-1 16,0 1-16,0 0 15,0-1-15,0-24 16,0 25-1,0-26-15,0 1 16,0-74 46,0-1-62</inkml:trace>
  <inkml:trace contextRef="#ctx0" brushRef="#br0" timeOffset="141539.2">5432 11782 0,'0'-25'16,"50"-24"0,-25 24-16,-1 0 15,26 25-15,0-25 16,-26 25-1,26 0-15,0 25 16,-26-25-16,26 50 16,-50-25-1,0-1 1,-25 26-16,0 0 15,-24-1-15,-1-24 16,1 25-16,24-1 16,-25 1-1,25-25-15,25-1 16,25 1-1,25 0 1,-25-25-16,24 0 31,1 0-31,24 25 16,-24-25-16,-25 0 15,24 0-15,1 0 16,-25 25-16,24-25 16,-24 0-1,-25 25 1</inkml:trace>
  <inkml:trace contextRef="#ctx0" brushRef="#br0" timeOffset="160343.2">2778 15056 0,'0'-24'16,"-49"24"15,49 24 16,0 51-32,0-50-15,0 24 16,0 1-16,0 24 15,0 1 1,0-26-16,24 26 16,-24-26-16,25 1 15,0-25 1,0 0-1,0-25 1,-1 0-16,1-25 16,0 0-16,25 0 15,-26-24-15,1-1 16,0 0-1,-25-24-15,25-1 16,0 26-16,-1-1 16,-24 1-16,25-1 15,-25 25 1,0 0-16,0-24 15,25 98 32,-25-24-31,0 25-16,25-1 15,-25 1-15,25 0 16,-25 24-16,24 1 31,-24-1-31,25-24 16,-25 24-16,25 25 15,-50-24-15,25-1 16,-25 0-16,1 1 16,-1-1-1,0-24-15,-25-1 16,26-24-16,-26 0 15,25-25-15,-24 0 16,-1 0 0,0 0-16,26-25 15,-26 0-15,25 1 16,0-1-16,25 0 15,-24-25-15</inkml:trace>
  <inkml:trace contextRef="#ctx0" brushRef="#br0" timeOffset="163431.4">3597 14908 0,'-100'-25'0,"76"0"16,-1 25-16,-25 0 16,25 0-16,-24 0 15,24 25 1,50-25 15,0 0-31,24 0 16,-24 25-16,25-25 15,-1 24 1,26-24-1,-26 25-15,1 0 16,24-25-16,1 25 16,-26 0-16,1-25 15,0 24 1,-1-24-16,-24 25 15,0 0 1,-50 0 0,-25 24-1,26-24 1,-51 0-16,26 0 15,-1 0-15,-24-1 16,24 1-16,0 0 16,1 0-1,24-25-15,-25 0 16,100-50 31,-1 25-47,1 1 15,0 24-15</inkml:trace>
  <inkml:trace contextRef="#ctx0" brushRef="#br0" timeOffset="163728.8">3572 15776 0,'25'0'0,"24"-25"16,1 0-16,0 0 16,-1 1-16,26 24 15,-26-25-15,1 25 16,-1 0-1,1 0-15,0-25 16,-1 25-16,-24 0 16,0-25-16</inkml:trace>
  <inkml:trace contextRef="#ctx0" brushRef="#br0" timeOffset="164259.2">4936 14734 0,'-49'25'16,"49"24"0,-25 26-16,0-1 15,0 1-15,0 24 16,25-25-1,0 1-15,25-1 16,0 1-16,0-26 16,24-24-16,1 0 15,24-25-15,-24 0 16,24-25-1,-24-25-15,24 1 16,-24-26-16,0 26 16,-1-51-16,-24 26 15,-25 0 1,25-1-16,-50 26 15,0-26-15,0 26 16,-49 24-16,0 0 16,-1 0-1,1 0-15,-1 25 16,1-24-1,0 24-15,24-25 16,0 25-16,25-50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50:24.1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3249 4018 0,'0'-24'47,"-49"-1"-16,24 50-31,-25-25 16,26 0-16,-26 0 15,0 24-15,-24-24 16,24 0-16,26 25 15,-26-25 1,0 0-16,26 25 16,-1-25-1,0 25 1,25 0-1,0-1 1,0 26-16,25 0 16,-25-1-16,25 26 15,-25-1-15,0 25 16,0-24-1,0-1-15,0 0 16,0-24-16,0 25 16,0-26-16,-25 1 15,25-25 1,0 24-16,25-24 15,-1 0 17,1-25-17,0 0 1,0 0-16,24 0 15,-24 25-15,25-25 16,-1 0 0,-24 0-16,0 0 15,25 0 1,-26-25 15</inkml:trace>
  <inkml:trace contextRef="#ctx0" brushRef="#br0" timeOffset="268.2">3274 4589 0,'50'-25'15,"-1"25"1,-24 0-1,0 0-15,25 0 16,-1-25 0,-24 25-1</inkml:trace>
  <inkml:trace contextRef="#ctx0" brushRef="#br0" timeOffset="690.4">3944 4142 0,'25'50'31,"-25"0"-15,-25 24-16,25 0 16,-25 1-1,0-1-15,25-24 16,-24-25-16,24-1 15,24 26 1,1-50 0,0 0-16,0 0 15,24 0-15,-24 0 16,25 0-16,-1 0 15,1-25-15,-25 25 16,24 0 0,-24-25-16,0 1 15,-25-26 1,0 25-1</inkml:trace>
  <inkml:trace contextRef="#ctx0" brushRef="#br0" timeOffset="989.8">4291 4043 0,'50'25'16,"-50"25"-1,25-1-15,-25 26 16,0-1-16,0 25 16,-25 0-1,25 1-15,-25-1 16,25-25-16,0 1 15,0-26-15,25 1 16,-25-25 15,49-75 0</inkml:trace>
  <inkml:trace contextRef="#ctx0" brushRef="#br0" timeOffset="1301.8">4738 4465 0,'49'99'16,"-24"-25"-16,0-24 16,-25 24-16,25 1 15,-25-1 1,-25 1-16,25-26 15,-25 26 1,-25-26-16,26 1 16,-26 0-16,50-26 15,-25 1 1,25-25-1</inkml:trace>
  <inkml:trace contextRef="#ctx0" brushRef="#br0" timeOffset="3937.6">5531 4217 0,'-24'0'16,"-1"-50"-1,50 1 1,-25 24-16,49-25 15,1 1 1,-1-1-16,26 25 31,-26 25-31,1 0 16,25 0-16,-26 25 15,-24 0-15,25 24 16,-50 1 0,24 0-16,-24-1 15,-24 1-15,-1 24 16,-25-24-16,-24-25 15,-1 24 1,26-24 0,-26 0-16,26 0 15,24-25-15,25-50 31,49 0-15,1 26-16,0 24 16,-1-25-16,1 25 15,24 0-15,-24 25 16,0-1-1,-26 26-15,1 0 16,0-1-16,-25 1 16,0-1-16,0 1 15,-50 24-15,26-24 16,-51 0-1,26-25-15,-1 24 16,-25-24-16,26 0 16,-26 0-16,26-1 15,-1 1 1,1-25-16,24 0 15,0-25-15,0 25 16</inkml:trace>
  <inkml:trace contextRef="#ctx0" brushRef="#br0" timeOffset="6257.4">6548 3845 0,'25'25'983,"0"-1"-952,0 1-15,0 25-1,-25-25 1,24-1 0,-24 26-16,25-25 15,-25 24-15,25 1 16,0-25-16,-25 24 15,0 1 1,0 0-16,0-1 16,0 1-16,0-25 15,0 24-15,-25 1 16,25-1-1,0-24 1,0 25-16,-25-25 16,25 24-16,0-24 15,-25 0-15,25 25 16,0-26-1,-24 1 1,-26 0 0,25 0-1,0 0 1,-24-25-1,24 24 1,-25 1 0,26 0 15,-1-25-16,0 25 1,0-25 15,0-25-15</inkml:trace>
  <inkml:trace contextRef="#ctx0" brushRef="#br0" timeOffset="33243">3646 6995 0,'0'25'47,"-25"24"-31,-24 1-1,24-50 1,0 25-16,0-25 15,1 0-15,-26 0 16,25 0-16,0 0 16,-24 0-1,-1 0-15,25 0 16,-24 0-16,24 0 15,0 0-15,0 0 16,1 25 0,-1-25-1,-25 49 1,50 1-16,0-25 15,0 24 1,-25 1-16,25-1 16,0 26-16,0-1 15,0-24-15,0 24 16,0-24-1,0-1 1,-24 1-16,24 24 16,0-24-16,0-25 15,0 25-15,0-26 0,0 26 31,49-25 1,-24-25-32,0 0 15,0 25 1,24-25-16,26 0 15,-26 24-15,26-24 16,-1 25-16,-24 0 16,24-25-16,-24 25 15,-1-25 1,-24 0-16,0 0 15,0 25 1,-25-25 31</inkml:trace>
  <inkml:trace contextRef="#ctx0" brushRef="#br0" timeOffset="35218.6">4440 7218 0,'25'50'47,"-25"-25"-31,25 24-1,-25 1-15,-25 24 16,25-24-16,0-1 15,0 1-15,0-25 16,0 0 0,25 24-1,-1-49 1,1-25-1,0 25 1,25-24-16,-1 24 16,1 0-16,-1-25 15,1 25-15,0 0 16,-25 0-16,-1 0 15,1-25 1,-25 25 0</inkml:trace>
  <inkml:trace contextRef="#ctx0" brushRef="#br0" timeOffset="35548.2">4911 7169 0,'0'24'15,"0"26"1,0 0-16,25-1 15,-25 26-15,0-1 16,0 0 0,25 26-16,-25-26 15,0-24-15,-25-1 16,25 1-16,0-25 15,0-1-15,0 26 32,0-100-17</inkml:trace>
  <inkml:trace contextRef="#ctx0" brushRef="#br0" timeOffset="35861.2">5631 7417 0,'24'49'16,"1"1"-16,-25 24 16,0 1-16,0-1 15,0 0-15,-25 1 16,25-1-1,-24 1-15,-1-26 16,25 1-16,0-25 16,-25-50 15</inkml:trace>
  <inkml:trace contextRef="#ctx0" brushRef="#br0" timeOffset="36364.4">6052 7119 0,'-24'50'31,"24"-26"-15,0 1-16,0 25 15,0 24 1,0-24-16,0-1 16,0 1-16,0 0 15,0-26 1,24 26-1,26-50 1,-25 0 0,0 0-1,24 0-15,-24 0 16,25 0-1,-1-25-15,1 25 16,-1 0-16,1 0 16,0-25-16,-1 25 15,-24 0-15,0 0 16,24-24-1,-49 24 1</inkml:trace>
  <inkml:trace contextRef="#ctx0" brushRef="#br0" timeOffset="36738.8">6548 7094 0,'0'50'0,"0"-1"16,0 26-16,0-1 16,0 25-16,0-24 15,0 24-15,0-25 16,25 1-1,-25-26-15,0-24 16,0 0-16,0 25 16,-25-50 30</inkml:trace>
  <inkml:trace contextRef="#ctx0" brushRef="#br0" timeOffset="42242.4">6672 6970 0,'25'0'16,"0"-25"-1,0 25-15,24 0 16,1 25-16,0 0 16,-1 0-1,1 24-15,-25 1 16,24 24-16,-24 1 15,25-1-15,-25-24 16,-1 49-16,-24-49 16,25 24-1,0 0-15,-25-24 16,0 0-16,0-1 15,-25 1-15,25-1 16,0 1 0,-25-25-16</inkml:trace>
  <inkml:trace contextRef="#ctx0" brushRef="#br0" timeOffset="51963.4">2183 12378 0,'-25'0'110,"0"-25"1200</inkml:trace>
  <inkml:trace contextRef="#ctx0" brushRef="#br0" timeOffset="56103.8">2158 12402 0,'-25'0'32,"0"0"30,75 0 0,-25 0-62,24-24 16,-24 24-16,25 0 16,-25-25-16,24 25 15,1 0 1,-1 0-16,-24 0 15,0 0 1,-50-25 78</inkml:trace>
  <inkml:trace contextRef="#ctx0" brushRef="#br0" timeOffset="56623.6">2778 11931 0,'25'25'15,"-25"24"1,0 1-1,0-25-15,0 0 16,0 24 0,0 1-16,0-25 15,0 24-15,0 1 16,-25-25-16,25 0 15,25 24 1,0-24 0,24-25-1,-24 0 1,0 0-16,25 0 15,-26 0 1,26 0-16,-25 0 16,24-25-16,-24 25 15,0 0-15,25 0 31,-75-25 16,-25 1-16,50-1-31</inkml:trace>
  <inkml:trace contextRef="#ctx0" brushRef="#br0" timeOffset="57062.4">3249 11832 0,'0'25'31,"0"24"-31,-24 1 16,24-1-16,0 1 15,-25 24 1,25 1-16,0-25 15,-25 24-15,25 0 16,0-24-16,0 0 16,0-1-16,0 1 15,0-1 1,0-24-16,0 25 15,0-25 1,25-25 46,0-50-30,-25 25-17</inkml:trace>
  <inkml:trace contextRef="#ctx0" brushRef="#br0" timeOffset="59012.8">4018 11881 0,'0'50'46,"-24"0"-14,-1-26-32,0 1 15,0 0-15,-24 0 16,24 0-16,-25-1 15,25 1 1,1 0 0,-26-25-16,25 25 15,-25 0 1,75 0 218,0-25-219,25 0-15,-1 0 16,1 0-16,0 0 16,-1 0-1,1 0-15,-1 0 16,1 0-1,0 0-15,-1 0 16,1 0-16,-25 0 16,24 0-1,-74 0 48,1 24-63,-1-24 15,0 0-15</inkml:trace>
  <inkml:trace contextRef="#ctx0" brushRef="#br0" timeOffset="59828">3597 12477 0,'49'0'78,"-24"0"-62,25 0-16,24 25 15,-24-25-15,-1 0 0,1 0 16,0 0-1,-1 0 1,1 0-16,-25 24 16,24-24-16,-24 0 15,-50 0 63,0-24-47</inkml:trace>
  <inkml:trace contextRef="#ctx0" brushRef="#br0" timeOffset="61787">4539 11981 0,'0'0'562</inkml:trace>
  <inkml:trace contextRef="#ctx0" brushRef="#br0" timeOffset="65832.8">4514 11981 0,'0'-25'15,"25"-25"1,-25 25-1,25-24-15,25 49 16,-26-25 0,26 25-16,-25 0 15,24 0-15,-24 25 16,25 0-16,-25 24 15,0 1-15,-1-1 16,1 26 0,0-1-16,0-24 15,24 24-15,-24-24 16,0 0-16,25-1 15,-1-24 1,-24 25-16,25-50 16,-26 24-16,1-24 15,25-24 1,-50-26-1,0 25 1,0-24-16</inkml:trace>
  <inkml:trace contextRef="#ctx0" brushRef="#br0" timeOffset="66099">5159 11807 0,'-74'74'0,"24"-49"15,1 25-15,-1 24 16,1-24-16,-26 24 15,1-24-15,24 24 16,0-24 0,1 0-16,24-26 15,0 1 1</inkml:trace>
  <inkml:trace contextRef="#ctx0" brushRef="#br0" timeOffset="67825">6127 11708 0,'25'-25'31,"-75"75"31,25-26-46,0 1-16,1 0 16,-26 0-16,0 24 15,1 1 1,24-25-16,-25 0 15,25-1-15,1 1 16,-1 25 0,0-25-1,25-1 16,25 26 1,24-50-17,-24 25 1,25-25-16,0 0 15,-1 0-15,1 25 16,-1-25 0,26 0-16,-26 25 15,1-25-15,-25 0 16,24 0-16,-24 24 15,-25-48 63</inkml:trace>
  <inkml:trace contextRef="#ctx0" brushRef="#br0" timeOffset="68796.2">6722 11633 0,'25'-24'16,"24"-1"-1,-24 0 1,25 25-16,0 0 16,-1 25-1,26-25-15,-26 25 16,-24-1-16,0 1 15,0 0-15,-25 25 16,-25-1-16,0-24 16,-25 25-1,-24-1-15,24-24 16,-24 0-16,24 0 15,-24-1-15,24-24 16,25 0 0,50 0 15,25 0-16,-1-24 1,26 24-16,-25 24 16,24-24-16,-24 25 15,-1-25-15,1 50 16,-25-25-1,-1-1-15,1 1 16,-25 25-16,0-25 16,-25 0-1,1 24-15,-26-24 16,25 0-1,-24 0-15,-1-1 16,0-24-16,1 25 16,-1-25-16,0 0 15,26 0-15,-1-25 16,-25 1-1,1-26 1,49 25 0</inkml:trace>
  <inkml:trace contextRef="#ctx0" brushRef="#br0" timeOffset="85825.8">3547 14957 0,'-25'0'16,"0"-25"-1,1 1 1,-1 24-1,25 24 17,0 1-17,25 25-15,-25-1 16,0 1-16,24 24 15,-24-24 1,25 24-16,-25-24 16,25 0-16,0-25 31,0-1-31,-1 1 15,1-25 1,0 25-16,0-50 16,0 25-1,24-25-15,-24 1 16,0-26-16,0 0 15,0 1 1,-25-1-16,24 0 16,-24 1-16,0-1 15,25 1-15,-25-1 16,0 0-1,0 26-15,25 48 47,-25 26-31,0 24-1,0 1-15,0-1 16,0 25-16,0 1 16,0-1-16,-25-25 15,25 26 1,-25-26-16,25 25 15,-24-24-15,-26-26 16,25 26-16,-24-51 16,24 1-1,-25 0-15,0-25 16,1 0-16,-1-25 15,25 0-15,-24 1 16,24-26-16,0 0 16,25 1-1,0-1-15,25-24 16</inkml:trace>
  <inkml:trace contextRef="#ctx0" brushRef="#br0" timeOffset="86092">4539 14982 0,'75'-25'16,"-1"25"-16,-24-25 15,-1 25-15,-24 25 16,25 0 0</inkml:trace>
  <inkml:trace contextRef="#ctx0" brushRef="#br0" timeOffset="86327">4539 15255 0,'50'25'31,"-1"-25"-31,-24 0 16,0 0-16,25 0 15,-1 0 1,1 0-16,0-25 16</inkml:trace>
  <inkml:trace contextRef="#ctx0" brushRef="#br0" timeOffset="86797">5407 14784 0,'0'49'16,"-24"-24"-16,24 25 15,-25-1-15,0 1 16,0-1-16,25-24 16,0 0-1,0 25-15,0-26 16,50 1-1,-25-25-15,-1 25 16,26-25 0,-25 0-1,24-25-15,1 25 16,0-25-16,-1 25 15,1-24-15,-1 24 16,1 0 0,-25 0-16,0 0 15,0-25 1,-1 0-1,-48 0-15,24 0 16</inkml:trace>
  <inkml:trace contextRef="#ctx0" brushRef="#br0" timeOffset="87063.2">5953 14610 0,'0'25'15,"0"24"-15,0 1 16,-25 24-16,1 26 16,-1-1-16,0 0 15,0 25 1,0-25-16,0 1 15,25-26 1,-24 0-16,24-24 16,0 0-16,-25-26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56:40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5705 7268 0,'-25'-25'31,"25"25"-31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56:40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5705 7268 0,'0'0'343,"0"-25"-343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56:40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5705 7243 0,'0'0'16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54:45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2505 4415 0,'50'0'63,"-25"0"-48,24 0-15,1 0 16,0 0-16,-1 0 16,1 0-16,-25 0 15,-1 0 1,1 0-1,0 25 17</inkml:trace>
  <inkml:trace contextRef="#ctx0" brushRef="#br0" timeOffset="768.4">3373 4242 0,'0'-25'32,"-24"0"-17,-26 0 16,25 0-31,-24 25 16,24 0-16,0 0 16,-25 25-16,26 0 15,-1 0 1,0 24-16,0-24 15,25 25 1,0-1-16,0 1 16,0-25-16,25 0 15,25-1 1,-26-24-1,1 0-15,25 0 16,-25-24-16,-1-1 16,1 0-1,0-25-15,-25 1 16,25-1-16,0 25 15,-25 1-15,24-26 16,-48 100 46,24-1-62,0 26 16,0-1 0,-25 0-16,25 1 15,0-1-15,0 1 16,0-26-16,0-24 15,0 25 1,0-25 0,0-50 46,0 0-62,0 0 16</inkml:trace>
  <inkml:trace contextRef="#ctx0" brushRef="#br0" timeOffset="1865.4">2456 3944 0,'-50'0'47,"50"25"-47,-25 24 16,25 1-1,-25 0-15,25 24 16,-24 25-16,24-24 16,0 24-16,0 0 15,0-25-15,24 1 16,1-26-1,-25 1-15,25 0 16,0-1-16,0 1 16,-1-25-16,1 0 31,0-25 0,-25 0 0</inkml:trace>
  <inkml:trace contextRef="#ctx0" brushRef="#br0" timeOffset="4909.8">3845 4564 0,'25'25'1248,"-1"0"-1202,26-1-14,-25 26-1,0-25-16,-1 24 1,-24-24-16,25 0 16,-25 25-16,25-1 15,-25-24 1,0 0-16,0 25 15,0-1 1,0-24-16,0 0 31,-25 24-15,0-24-1,25 0 1,-24 0 15,-1 0 16,50-50 327,24 25-327,-49 0-47</inkml:trace>
  <inkml:trace contextRef="#ctx0" brushRef="#br0" timeOffset="10383.2">4638 4266 0,'50'0'47,"-25"0"-47,0-24 31,24 24-31,-24 0 16,25-25-16,-25 25 16,-1-25-1,1 25 1</inkml:trace>
  <inkml:trace contextRef="#ctx0" brushRef="#br0" timeOffset="11168.2">5259 4043 0,'-25'0'0,"25"-49"31,49 24-15,-24 0-1,0 0 1,0 25-16,0-25 15,-1 25-15,1 0 16,0 25-16,25 0 16,-26 25-1,-24-26 1,0 26-16,0 0 15,-24 24-15,-26-24 16,25-1-16,0 1 31,-24-1-31,24-24 16,-25 0-16,26-25 15,24-25 17,0-24-17,24 24-15,1 25 16,0-25-16,25 25 15,-26 0-15,26 25 16,-25-25 0,0 49-16,24-24 15,-24 25-15,-25-25 16,25-1-16,-25 26 15,-25-25 1,0 0-16,0-1 16,-24 26-16,-1-25 15,1 24-15,-1-24 16,25 0-1,0 0-15,-24-25 16,-1-50 0,50 1-1,-25-1-15</inkml:trace>
  <inkml:trace contextRef="#ctx0" brushRef="#br0" timeOffset="12721.6">6028 3870 0,'24'0'47,"1"24"-47,0 1 15,0 25 1,24-1-16,-24 26 16,0-1-16,0 25 15,0 1-15,-1-26 16,-24-24-1,0-1-15,-24 1 16,-1-25-16,0 24 16,-25-24-16,1 0 15,24-25 1,-25 25-16,26-1 31,-1-24-15,0 25 15</inkml:trace>
  <inkml:trace contextRef="#ctx0" brushRef="#br0" timeOffset="19258.8">2232 11733 0,'50'24'94,"-25"-24"-78,24-24-1,-24 24-15,25-25 16,-25 25-1,24 0-15,-24-25 16,0 25-16,0 0 16,-50 0 46,25 0-31</inkml:trace>
  <inkml:trace contextRef="#ctx0" brushRef="#br0" timeOffset="22036">3051 11460 0,'-25'-25'16,"-24"0"0,24 25-1,0 0-15,0 0 16,0 0 0,1 0-16,-1 25 15,0 25 1,0-26-16,25 1 15,0 25-15,0-25 16,0 24 0,25-24-16,0 25 15,24-50 1,-24 0-1,0-25 1,25 0-16,-26 0 16,1 0-16,0-24 15,0 24-15,-25-25 16,25 26-1,-25-1 1,0-25 0,24 100 30,-24-25-46,0 24 16,0 1-16,0-1 16,0 26-16,0-1 15,0-24 16,-24 24-31,48-24 16,-24-1-16,0-24 16,0 0-16,0 25 15,0-100 32,0 25-31,0 0-16</inkml:trace>
  <inkml:trace contextRef="#ctx0" brushRef="#br0" timeOffset="23351.4">3721 11435 0,'-25'25'16,"0"24"-1,0-24-15,0 0 16,1 0-16,-26 24 16,25-24-1,0 0-15,1 0 16,-1 0 15,50-1 0,-1 1-15,26-25-1,-25 25 1,0-25 0,24 0-16,-24 0 15,0 25 1,0-25-16,24 0 15,-24 0 1,0 25 15,0-25 266</inkml:trace>
  <inkml:trace contextRef="#ctx0" brushRef="#br0" timeOffset="25641">4291 11509 0,'25'0'1077</inkml:trace>
  <inkml:trace contextRef="#ctx0" brushRef="#br0" timeOffset="26786.8">4266 11460 0,'-24'0'16,"48"-25"62,1 0-63,25 0-15,-25 25 16,24 0-16,-24 0 15,0 25 1,24-25-16,-24 50 16,0-25-16,-25 24 15,25 1-15,0-25 16,-25 24-1,24 1-15,-24-25 16,0 24-16,25-24 16,-25 0-16,25 0 31,-25-50 16</inkml:trace>
  <inkml:trace contextRef="#ctx0" brushRef="#br0" timeOffset="27099.8">4812 11286 0,'-25'50'31,"0"-25"-31,1 24 16,-26 1-16,0 24 15,1 1 1,-1-1-16,25-24 16,-24-1-16,24 1 15,0-25-15,0-1 16,25-48 15,0-1-31,25 0 16</inkml:trace>
  <inkml:trace contextRef="#ctx0" brushRef="#br0" timeOffset="27822.4">5482 11237 0,'-50'24'63,"25"1"-48,1 0-15,-26 25 16,0-26-16,26 26 16,-26-25-16,25 0 15,0 24 1,1-24-1,24 25 1,49-50 15,-24 24-31,0-24 16,0 0-1,24 25-15,-24-25 16,0 25-16,24-25 16,-24 25-1,0 0 1,0-1-1,-25-24 48</inkml:trace>
  <inkml:trace contextRef="#ctx0" brushRef="#br0" timeOffset="28564.6">5804 11435 0,'25'0'62,"25"-25"-30,-25 0-17,-1 25 1,1-24-1,0 48 313,0-24-297,-25 0 16</inkml:trace>
  <inkml:trace contextRef="#ctx0" brushRef="#br0" timeOffset="29221.8">6251 11212 0,'25'-50'47,"24"25"-31,-24 0-1,25 25-15,-1-24 16,1 24-16,-1 0 15,-24 0-15,0 24 16,0 26 0,-25 0-1,-25-1-15,0 1 16,-24-25-16,24 24 15,-25-24-15,1 25 16,-1-25 0,25-1-16,0-24 15,50-24 16,0-1-15,0 25 0,0 0-16,24 0 15,-24 0-15,0 25 16,0-25-16,-1 24 31,-24 1-15,-49 25-1,24-50 1,0 25-16,-24-25 15,24 24 1,0-24-16,-25-24 16,50-1-1</inkml:trace>
  <inkml:trace contextRef="#ctx0" brushRef="#br0" timeOffset="37479">3547 7392 0,'0'49'31,"-25"-24"-31,25 25 16,0 24-16,-25-24 16,25 24-1,-24 1-15,24 24 16,0-25-16,0 1 15,0-1-15,0-24 16,0-1-16,24 1 16,-24-25-1,0 0-15,25 24 16,0-49 31,-25-25-32</inkml:trace>
  <inkml:trace contextRef="#ctx0" brushRef="#br0" timeOffset="41618.4">4266 8012 0,'0'50'15,"0"-26"-15,0 51 16,-24-26-16,24 26 16,0-1-16,-25-24 15,25-1 1,-25-24-16,25 0 15,25-50 17</inkml:trace>
  <inkml:trace contextRef="#ctx0" brushRef="#br0" timeOffset="42185">4787 7541 0,'25'-25'15,"0"0"1,0 25-1,24-25-15,-24 25 16,25-25-16,-1 25 16,1 0-1,0 0-15,-1 25 16,1 0-16,-25 0 15,-1 0-15,1-1 16,0 1 0,-25 25-16,0-1 15,0 1-15,0 0 16,0-1-16,-25 26 15,0-26 1,25 1-16,-24 0 16,24-1-16,-25 1 15,25-100 63</inkml:trace>
  <inkml:trace contextRef="#ctx0" brushRef="#br0" timeOffset="47813.4">3175 7293 0,'-25'49'15,"0"1"-15,1 24 16,24 25 0,-25 1-16,25-1 15,-25 0 1,25-25-16,25 1 15,-25-1-15,25-24 16,-1-25-16,1 24 16,0-24-16,0 0 15,24 0 1,-24 0-16</inkml:trace>
  <inkml:trace contextRef="#ctx0" brushRef="#br0" timeOffset="54104">3249 14858 0,'0'25'16,"0"24"-1,25 1-15,-25 24 16,0-24-16,0 24 15,0 1 1,0-1-16,0 1 16,25-1-16,-25-24 15,0 24-15,0-24 16,0-1-1,0 1-15,0-25 16,25-50 31,-25-25-32</inkml:trace>
  <inkml:trace contextRef="#ctx0" brushRef="#br0" timeOffset="58165.4">4068 15106 0,'-25'-25'31,"0"25"0,-24 25-15,-1 0 0,25-25-1,1 25-15,-26-1 16,25 1-1,0 0-15,-24 0 32,24 0-32,0-25 15,50-25 48,0 25-63,0 0 15,24 0-15,-24 0 16,0 25-1,24-25-15,1 0 16,-25 0-16,24 0 16,1 24-16,0-24 15,-26 0 1,26 0-16,-25 0 15,0 25 1,-1 0 15,1-50 16</inkml:trace>
  <inkml:trace contextRef="#ctx0" brushRef="#br0" timeOffset="66304.8">4663 14957 0,'-25'50'94,"25"-25"-94,0 24 15,0 1-15,0-1 16,0 1-16,0 0 15,0-1 1,25 1-16,0-25 16,25 0-1,-26-25-15,1 0 16,0-25-1,0 0-15,25 0 16,-26-25-16,26 26 16,-25-51-16,0 26 15,24-1-15,-49 0 16,25 1-1,0 24-15,-25-25 16,0 26 0,-25 24 30,0 49-30,25-24 0,0 25-16,0-1 15,0 1 1,0-1-16,0 1 15,0 0-15,0-1 16,0 1-16,0 0 16,0-1-1,0 1-15,-25-1 16,25 1-16,-24-25 15,-1 24-15,0-24 16,-25 0 0,26 0-16,-1-25 15,0 25-15,0-25 16,0-25-16,0 25 15,-24-50 1,24 25 0</inkml:trace>
  <inkml:trace contextRef="#ctx0" brushRef="#br0" timeOffset="68623.6">5779 14908 0,'-49'0'47,"24"24"-16,-25 26-16,26-50-15,-1 25 16,-25 0-16,25-1 16,-24 1-1,24 25-15,0-25 16,-24-1-16,24 1 15,0 25 1,0-25 15,50-25-15,25 24-1,-1-24-15,-24 0 16,0 25 0,24-25-16,1 25 15,-25 0-15,24-25 16,-24 25-16,0-25 15,25 25 1,-26-25-16,1 24 16,0 1-1,0-25 32</inkml:trace>
  <inkml:trace contextRef="#ctx0" brushRef="#br0" timeOffset="69187.2">6102 14833 0,'25'0'16,"24"0"-1,-24 0 1,25 0-16,-25-25 16,24 25-1,1-24-15,-1 24 16,1-25-16,-25 25 15,24-25-15,-24 25 16,25 0 0,-25 25-1,-25 24 1,0 1-16,0-25 15,-25 24 1,25 1 0,-25 24-16,0-24 15,25 0-15,-25-1 16,1 26-16,24-51 15,-25 26 1,25-25-16,0 25 16,25-100 46,-25 0-62</inkml:trace>
  <inkml:trace contextRef="#ctx0" brushRef="#br0" timeOffset="78480">2902 5283 0,'-25'-24'16,"-24"24"-1,24 24 1,0-24-16,-24 0 16,24 25-1,-25-25-15,25 0 16,0 0-16,1 0 15,-1 0-15,0 0 16,0-25 0,-24 25-1,49 50 48,-25 0-63,25-26 15,0 26-15,0-25 16,0 24-16,0-24 31,0 25-31,25-1 16,-25-24-16,0 25 15,0-1-15,0 1 16,0 0-1,0-1-15,0 1 16,0 0-16,0-26 16,0 26-1,24-25 48,26-25-48,-25 0 1,0 0-16,-1 0 15,1 0-15,25 0 16,-25 0-16,24 0 16,-24 25-1,25-25-15,-25 0 16,-1 0-1,-24 0 48</inkml:trace>
  <inkml:trace contextRef="#ctx0" brushRef="#br0" timeOffset="80519">3125 5680 0,'-24'0'31,"48"25"1,1-25-17,0 0-15,25 0 16,-26-25-16,1 25 15,0 0-15,0 0 32,0 25-17,-1-25-15</inkml:trace>
  <inkml:trace contextRef="#ctx0" brushRef="#br0" timeOffset="81257.2">3597 5655 0,'0'-24'16,"24"-1"-1,-24 0-15,25 0 16,0 0-16,0 1 15,0-1 1,24 25-16,-24 0 16,0 0-1,0 25-15,0-1 16,-25 26-1,0-25-15,0 24 16,-25 1-16,25-25 16,-25 0-16,0 24 15,0-24 1,1 0-16,-1-25 15,0 25 1,0-25 15,25-25 0,25 0-15,25 0 0,-26 50-1,26 0 1,-25 25-1,-25-1 1,25-24-16,-25 25 16,0-26-1,0 1-15,-25 0 16,-25 25-1,1-50 1,24 0 0,0 0-16,-25 0 15,25 0-15,1-25 16,-1 0-1,25 0 1</inkml:trace>
  <inkml:trace contextRef="#ctx0" brushRef="#br0" timeOffset="81584.8">4291 5978 0,'25'25'15,"-25"24"-15,25-24 16,-25 50-16,0-26 16,25 1-16,-25-1 15,24 1 1,-24-25-16,0 24 15,0-24 1,0-25 0</inkml:trace>
  <inkml:trace contextRef="#ctx0" brushRef="#br0" timeOffset="87851.8">4812 5383 0,'25'0'31,"25"0"-31,-26 0 16,26 0-16,-25 0 15,24 0 1,1 24-16,-25-24 16,24 25-1,-24-25 1,0 25-1,-25 0 1,0 24 0,0 1-1,-25-25-15,25 24 16,0-24-1,-25 25-15,25-1 16,0 1 0,-24-25-16,24 25 15,0-1-15,0-24 16,0 0-1,0 0-15,0 24 16,24-49 46,-24-49-46</inkml:trace>
  <inkml:trace contextRef="#ctx0" brushRef="#br0" timeOffset="89248.2">5730 5184 0,'25'25'0,"24"25"16,-24-1 0,25 1-16,-25 24 15,-1 1-15,1-1 16,0 0-1,0 1-15,0-1 16,-25-24-16,0 0 16,-25 24-16,25-49 15,-25 24 1,0-24-16,0 25 15,1-25-15,-26-1 16,25 1-16,0-25 16,0 25-1,1-25-15,-1 0 16,0 25-16,-25-25 15</inkml:trace>
  <inkml:trace contextRef="#ctx0" brushRef="#br0" timeOffset="93603">2307 12700 0,'25'25'47,"24"-25"-32,-24 0 1,25 0-16,-26 0 15,1 0-15,25-25 16,-25 25-16,-1 0 16,1 0-1,0-25 1</inkml:trace>
  <inkml:trace contextRef="#ctx0" brushRef="#br0" timeOffset="94403.6">2853 12551 0,'-25'0'47,"25"-49"-16,49 24-15,-24 0 0,0 0-16,0 0 15,24 25 1,-24 0-16,0 0 15,0 25-15,0 25 16,-1-25 0,-24 24-16,-24 1 15,-1-25 1,25 24-16,-25-24 15,0 0-15,0 0 16,1-1-16,-1-24 16,0 0-1,0-24 16,50-1 1,25 25-17,-26 0 16,1 0-31,0 0 16,0 25 0,24 24-1,-49 1 1,25-25 15,-50 24-15,1-24-1,-1 0-15,0 24 16,0-24-16,0 0 15,1-25-15,-26 0 32,25 0-17,-24-25 1,-1 0-1,0-24 1</inkml:trace>
  <inkml:trace contextRef="#ctx0" brushRef="#br0" timeOffset="95813.6">3795 12328 0,'-49'25'78,"24"24"-62,0-24-16,0 0 16,-25 25-16,26-26 15,-1 1-15,-25 0 31,25 0-15,1 0 31,48-1-16,26-24-15,-25 0-16,0 0 15,-1 0 1,26 0-16,-25 0 0,25 0 15,-26 0 1,26 0-16,-25 25 16,0-25-1,-50 25 16,25-25-15</inkml:trace>
  <inkml:trace contextRef="#ctx0" brushRef="#br0" timeOffset="96644.4">3398 12824 0,'25'0'31,"25"-25"-15,-1 25 0,-24-25-1,25 25-15,-1-24 16,1 24-16,0 0 15,-26 0 1,1 0-16,0 24 31,-50-24 47,25 0-62</inkml:trace>
  <inkml:trace contextRef="#ctx0" brushRef="#br0" timeOffset="97535.6">4316 12378 0,'0'-25'31,"25"0"-15,24 0 0,-24 25-1,0 0-15,0 0 16,24 25-16,-24-25 15,25 25-15,-1 24 16,-24-24 0,0 25-16,0-1 15,0 1-15,-1 0 16,1-1-16,-25 1 15,0-25 1,0-1-16,0 26 16,0-75 46</inkml:trace>
  <inkml:trace contextRef="#ctx0" brushRef="#br0" timeOffset="97820.4">4862 12254 0,'0'24'16,"-25"1"15,-25 25-31,25 24 16,-49 1-16,24-1 15,1 0 1,-1 1-16,1-1 16,24-24-16,0-1 15,0 1-15,0-50 31</inkml:trace>
  <inkml:trace contextRef="#ctx0" brushRef="#br0" timeOffset="98883.2">5631 12179 0,'0'25'15,"-25"0"1,0 24-16,-25 1 16,26-25-16,-26 49 15,-24-24 1,24-1-16,0 1 15,1-25-15,24 24 16,0-49-16,0 25 31,50 0 0,0-25-15,0 0-16,24 0 16,-24 25-1,25-25-15,-25 0 16,24 25-16,-24-25 15,25 24-15,-1-24 16,-24 0 0,0 25-16,24-25 15,-24 0-15,0 25 16,0-25-1,-25 0 17</inkml:trace>
  <inkml:trace contextRef="#ctx0" brushRef="#br0" timeOffset="129473.4">1637 14635 0,'25'25'16</inkml:trace>
  <inkml:trace contextRef="#ctx0" brushRef="#br0" timeOffset="132687.4">6127 12179 0,'25'0'110,"-1"0"-95,1 0 16,25 0 1,-1-25-17,-24 25-15,0 0 16,25 0-1,-26 0-15,1 0 16,0 0-16,0-25 16,24 50-1,-24 0 16,-25 0 1,0 25-17,-25-26 1,25 26-16,0-25 15,0 24-15,0 1 16,-24-25-16,24 24 16,0-24-1,0 0-15,0 25 16,0-26-16,0 26 15,-25-25-15,25 0 16,0-1 0,-25 1 15,25-50 16,0-24-47</inkml:trace>
  <inkml:trace contextRef="#ctx0" brushRef="#br0" timeOffset="133658.6">5407 7193 0,'50'25'16,"0"0"0,-1 0-16,1 24 15,-25 1-15,24 0 16,1 24-1,-1-24-15,-24 24 16,25 0-16,-25 1 16,-25-1-16,25 1 15,-25 24-15,0-25 16,-25 1-1,25-1-15,-25-24 16,25-1-16,-25 1 16,0-25-16,25 0 31</inkml:trace>
  <inkml:trace contextRef="#ctx0" brushRef="#br0" timeOffset="145614.4">2977 9153 0,'24'-50'46,"1"26"-30,25-26 0,-25 25-1,24 0-15,26 25 16,-26-25-16,26 25 15,-26 0-15,1 25 16,-25 0 0,-1 0-16,1 25 15,-50-1 1,1-24-1,-1 0 1,0 24-16,0-24 16,-24 0-16,24 0 15,0 0-15,-25-1 16,26-24-1,48-24 32,1-1-31,0 25-1,25 0-15,-26 0 16,26 0-16,-25 25 16,0-1-16,24 26 15,-24-25 1,25 24-16,-50-24 15,24 25-15,-24-1 16,-24-24 0,24 25-16,-50-1 15,25 1 1,0-25-16,-24 24 15,-1-24-15,1 0 16,-1-25-16,0 0 16,1 0-1,-1-25-15,25 0 16,-24 1-16,24-1 15</inkml:trace>
  <inkml:trace contextRef="#ctx0" brushRef="#br0" timeOffset="154577.6">2902 8706 0,'0'-49'15,"-25"24"1,-24 0-1,-1 50-15,25 0 16,-24 0 0,24-1-16,-25 26 15,25 0-15,-24 24 16,24 0-16,-25 26 15,26-1 1,-26 0-16,25 0 16,25-24-16,-25-1 15,25 1-15,0-26 16,0 1-1,25-1-15,0-24 16,25 0-16,-26 0 16</inkml:trace>
  <inkml:trace contextRef="#ctx0" brushRef="#br0" timeOffset="155047.6">4242 9475 0,'24'0'16,"1"50"-1,-25-25 1,0 24-16,0 1 15,0 0 1,0-1-16,0 1 16,-25-1-16,1 26 15,24-26-15,-25 1 16,0 0-16,0 24 15,0-24 1,-24-1 0,24 1-16</inkml:trace>
  <inkml:trace contextRef="#ctx0" brushRef="#br0" timeOffset="156990">5011 8880 0,'-50'-25'16,"0"25"-1,26 25 1,-26 0-1,25 0-15,-25 24 16,26 1 0,-26 0-16,25 24 15,25 25-15,-25-24 16,25-1-16,0 0 15,25 1 1,25-26-16,-25 1 16,24 0-16,1-26 15,0 1-15,24-25 16,-24 0-1,24 0-15,-24-25 16,-1-24-16,26-1 16,-26 1-16,-24 24 15,25-25-15,-26 25 16,-24-24-1,0 24-15,0-25 16,-24 26-16,-1-1 16,0 0-16,-25 25 15,26 0 1,-26 25-16,25 0 15,0-1-15,1 1 16,-1 25-16,0-1 16,0-24-1,0 25-15,25-25 16,0 24-16,25-24 15,-25 0-15,25 0 16,0 24 15,0-24-15,24-25-1,-24 0 1</inkml:trace>
  <inkml:trace contextRef="#ctx0" brushRef="#br0" timeOffset="161135.4">5705 8682 0,'-25'-25'15,"0"0"16,50 50 47,0 0-31,0-25-16,0-25 16,-1 0 0,-48 25 452,-1 0-483,25-25 748,49 25-717,-24-25 0,0 25-32,0 0 1,0 0 0,24 0 15,1 0-16,-25 0 1,24 25 0,-24-25-1,0 25 16,0 0-15,-25 24 15,0-24-31,0 0 16,0 0-16,0 24 15,0 1-15,0 0 16,-25-1 0,25 26-16,0-1 15,0 1-15,0-1 16,0-24-16,-25 24 15,25-24 1,0 24-16,25-49 16,-25 24-16,0 1 15,25-25-15,-25 24 16,0-24-16,25 0 15,-1 25 1,-24-26 0,-24-24 62,-1 0-63,0 0 1,-25-24-16,1 24 15,24 0-15,-25 0 16,1-25 0,24 25-16,-25 0 15,25 0-15,1-25 16,-1 25-16,0 0 15,0 0-15,-24 0 16,24 0 0</inkml:trace>
  <inkml:trace contextRef="#ctx0" brushRef="#br0" timeOffset="165195.8">2803 16570 0,'25'0'515,"-25"0"-515</inkml:trace>
  <inkml:trace contextRef="#ctx0" brushRef="#br0" timeOffset="167298.2">2828 16570 0,'-25'-25'94,"50"-25"-78,0 1-16,-1 24 15,1 25-15,0-25 16,25 0-1,-26 25-15,26 0 16,-25 0-16,24 0 16,-24 25-16,0 0 15,25 0 1,-26-1-16,-24 26 15,25-25-15,-25 24 16,0 1-16,-25 0 16,25-26-16,-24 26 15,-1-25 1,0 0-16,0-1 15,-24 26 1,24-50 0,0 0-1,25-25 63,50 25-62,-26 0-16,1 0 15,0 0-15,0 0 16,24 25 0,-24-25-16,0 25 15,0 0-15,24-1 16,-49 1-1,25 25-15,-25-25 16,-25-1 0,25 1-16,-24 25 15,-1-25-15,0-1 16,-25 26-16,1-25 15,24 0 1,-25-25-16,1 24 16,24 1-16,-25 0 15,1-25-15,-1 25 16,1-25-1,24 0-15,0 0 16,-25-25 0,50 25-16</inkml:trace>
  <inkml:trace contextRef="#ctx0" brushRef="#br0" timeOffset="168473.2">4118 16197 0,'-25'-49'32,"0"49"14,0 25-14,0-1-17,25 1 1,-24 25-1,-1-25-15,0 24 16,0-24-16,0 0 16,25 0-16,-24 24 15,-1-24 32,74 0-16,-24 0-15,0-25-1,25 0-15,-26 0 16,1 25-16,25-25 16,-25 0-16,24 24 15,-24-24 1,0 0-16,24 25 15,-24-25-15,25 25 16,-25 0 15,-50-25 32</inkml:trace>
  <inkml:trace contextRef="#ctx0" brushRef="#br0" timeOffset="169697">4887 16123 0,'-25'-25'16,"25"0"15,0 75 78,0 0-93,0-26-16,0 1 16,0 25-16,0-25 15,0 24-15,0 1 16,25-25-1,-25 0-15,0 24 16,0-24-16,24 0 16,1 0 15,25-25-16,-25 0-15,-1 0 16,1-25-16,0 0 16,25-25-1,-26 26-15,1-26 16,0 0-16,0 1 15,0 24-15,-25-25 16,24 25-16,-24 1 31,0-26-15,-24 100 62,24-26-78,0 1 15,24 25-15,-24-1 16,0 1 0,0 25-16,0-1 15,0-24-15,0 24 16,0-24-16,-24 24 15,24-24 1,0-1-16,-25 1 16,0-1-16,0 1 15,-24-25-15,-1 0 16,25-1-16,-24-24 15,-1 25 1,0-25-16,26 0 16,-1 0-16,-25-25 15,25-24 16,25 24-31</inkml:trace>
  <inkml:trace contextRef="#ctx0" brushRef="#br0" timeOffset="170465.4">6052 15900 0,'-49'0'31,"24"25"-15,-25 24-1,26 1 1,-1-25 0,0-1-16,0 1 15,0 0-15,0 25 16,1-26-16,-1 1 15,0 0 1,25 25-16,-25-26 16,50 1 30,25-25-30,-26 25-16,1-25 16,25 0-16,-25 0 15,0 0 1,24 0-16,-24 25 15,0-25-15,24 25 16,-24-25-16,0 25 16,0 24 15,0-49-16</inkml:trace>
  <inkml:trace contextRef="#ctx0" brushRef="#br0" timeOffset="173385">5507 16669 0,'24'-50'109,"1"50"-93,0-25 15,0 25-15,0-24 857,-1 24-841,1 0-1,0 0 0,0 0 0,0 0 47,-1 0-15,1 0-32,0-25 0,0 25-15,25 0 15,-26 0-16,26 25 1,-25-25 0,0 0-1,-1 0 1,1 24 31,0-24 904,0 25-857,24-25-63</inkml:trace>
  <inkml:trace contextRef="#ctx0" brushRef="#br0" timeOffset="173760.4">6722 15726 0,'-25'0'32</inkml:trace>
  <inkml:trace contextRef="#ctx0" brushRef="#br0" timeOffset="174639">6722 15726 0,'0'0'749,"-50"75"-749</inkml:trace>
  <inkml:trace contextRef="#ctx0" brushRef="#br0" timeOffset="175188">6672 15801 0,'0'24'16,"-24"26"-1,-1-25 1,25 0-16,0 24 16,-25-24-16,25 25 15,0-1-15,0 1 16,0-1-1,25 1-15,-25 0 16,25-26-16,-25 26 16,24-25-16,1 0 15,0 0 1,0-1-16,24 1 15,-24-25-15,0 0 16,25 0-16,-25-25 16,24 25-1,-24-24-15,0-1 16,0 0-16,-1 0 15,-24 0-15,25 0 16,-25 1-16,0-26 16,0 25-1,0 0-15,0 1 16,-25-26-1,-24 25 17,24 25-32,0 0 15,0 0-15,1 0 16,-26 25-1,25-25-15,0 25 16,0 0 0,1-1-16,-1 26 15,-25-25-15,25 24 16,1-24-16,24 25 15,-25-25 1,25 0-16,0 24 16,0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4:51:59.3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11038 5531 0,'25'-24'31,"24"24"-15,-24 0-16,0 0 15,25 0 1,24 0-16,-24 0 15,24-25-15,1 25 16,-1 0-16,25-25 16,25 25-1,-25 0-15,25 0 16,0 0-16,1 0 15,23 0-15,-24 0 16,25 0-16,-25 0 16,50 0-1,-25 25-15,0-25 16,24 0-16,1 0 15,-1 25-15,1-25 16,0 0 0,24 0-16,1 24 15,-26-24-15,26 0 16,-1 25-1,0-25-15,26 0 16,-1 0 0,-25 0-16,1 0 15,24 25-15,-24-25 16,24 0-16,0 0 15,-25 0 1,26 0-16,-1 0 16,-25 0-16,26 0 15,-1 0-15,-25 0 16,1 25-16,-1-25 15,1 0 1,-1 0-16,-24 0 16,-1 0-16,1 0 15,0 0-15,-26 0 16,1 0-1,0-25-15,0 25 16,-25 0-16,-25 0 16,0-25-16,-24 25 15,-1 0 1,-24 0-1,-1 0-15,1 0 16,-25 0-16,-25 0 16</inkml:trace>
  <inkml:trace contextRef="#ctx0" brushRef="#br0" timeOffset="2149.2">3076 7243 0,'25'0'0,"-1"25"15,26-25 1,-25 0-16,0 0 16,24 0-16,-24 0 15,25 25 1,-1-25-16,1 24 15,24-24 1,-24 0-16,24 25 16,1-25-16,-1 0 15,1 0 1,24 0-16,-25 0 15,25 0-15,1 0 16,24 25-16,-25-25 16,0 0-1,25 0-15,-25 0 16,25 25-16,0-25 15,0 0-15,-24 25 16,48-25 0,-24 0-16,-24 24 15,48 1-15,-48-25 16,49 0-16,-25 25 15,0-25 1,24 0-16,-24 0 16,25 0-16,-25 0 15,25 0-15,0 0 16,0 0-16,0 25 15,-1-25 1,1 0-16,0 0 16,0 0-16,25 0 15,-26 25-15,1-25 16,25 0-1,-1 0 1,-24 0-16,0 24 16,50-24-16,-26 0 15,1 0-15,-1 0 16,1 0-1,25-24-15,-26 24 16,26 24-16,-1-24 16,-24 0-16,24 0 15,-24 0 1,24 0-16,1 0 15,-1 0-15,0 0 16,1 0-16,-1 0 16,1 0-16,-26 0 15,26 0 1,-1 0-16,-24-24 15,24 24-15,-24 0 16,24-25-16,-24 25 16,25 0-1,-26-25-15,1 25 16,24 0-16,-24-25 15,-25 25-15,24-25 16,26 25 0,-26 0-16,1 0 15,0-24-15,-1 24 16,1 0-16,-25 0 15,24 0-15,1 0 16,0 0 0,-1 0-16,1 0 15,0 0-15,24 0 16,-24 0-16,24 0 15,-24 0 1,-1 0-16,1 0 16,-25 0-1,0 0-15,24 0 16,-24 0-16,0 0 15,-25 0 1,0 24-16,0-24 16,0 0-16,-25 0 15,0 25-15,-24-25 16,24 0-1,-49 0-15,-1 0 16,1 0-16,-25 0 16,24 0-1,-49 0 16</inkml:trace>
  <inkml:trace contextRef="#ctx0" brushRef="#br0" timeOffset="3968.8">10864 13370 0,'25'49'31,"0"-49"-15,25 25 15,-26-25-31,1 0 15,25 0-15,-25 0 16,24 0-16,26 0 16,-26 0-1,26-25-15,-1 25 16,1-24-16,-1 24 15,25-25-15,0 25 16,1 0-16,-1-25 16,25 25-1,-25 0-15,25 0 16,0-25-16,0 25 15,0 0-15,0 0 16,0 25 0,25-25-16,-25 0 15,0 25-15,0-25 16,25 0-16,-25 0 15,25 0 1,-25 0-16,25 25 16,-1-25-16,1 0 15,-25 0-15,25 0 16,0 0-16,-25-25 31,25 25-31,-25 0 16,25 0-16,0 0 15,-1 0-15,-24-25 16,0 25-16,25 0 15,0 0 1,-25 0-16,25 0 16,0 0-16,0 0 15,-25 0-15,24 0 16,-24 0-1,25 0-15,0 25 16,-25-25-16,25 0 16,0 0-16,0 0 15,-1 0 1,1-25-16,25 25 15,-25 0-15,0 0 16,-25 0-16,24 0 16,1-25-16,-25 25 15,25 0 1,-25 0-16,25 0 15,-25-25-15,-25 25 16,0 0-16,25 0 16,-24 0 15,-1 25-31,0-25 15,-25 0 1,26 0-16,-26 25 16,25-25-16,-24 0 15,-1 0 1,-24 25-16,-1-25 0,1 0 15,-25 0-15,0 0 16</inkml:trace>
  <inkml:trace contextRef="#ctx0" brushRef="#br0" timeOffset="6233.2">2555 15379 0,'25'0'16,"24"0"0,-24 0-1,25 0-15,-25-25 16,24 25-1,26 0-15,-26 0 16,1 0-16,24 0 16,-24 0-16,24 0 15,25 0-15,-24 0 16,24-25-1,-25 25-15,26 0 16,-1 0-16,0 0 16,0 0-16,25 0 15,-24 0 1,24 0-16,24 0 15,-24 0-15,0-25 16,0 25 0,25 0-16,-25 0 15,25-24 1,-25 24-16,25 0 15,0 0-15,24 0 16,-24 0-16,0 0 16,0 0-16,25 0 15,-26 0 1,1 24-16,25-24 15,0 0-15,-26 0 16,26 0-16,0 25 16,-1-25-1,1 0-15,0 0 16,-1 0-16,-24 25 15,25-25-15,-1 0 16,1 25-16,0-25 16,-26 0-1,26 25-15,0-25 16,-26 25-16,26-25 15,25 0-15,-51 0 16,26 0 0,0 24-16,-1-24 15,-24 0 1,25 0-16,-1 0 15,1 0-15,0 0 16,-1-24 0,1 24-16,-1 0 15,1 0-15,0-25 16,-1 25-1,-24 0-15,50 25 16,-51-25 0,26 0-16,0 0 15,-25 0-15,24 0 16,-24 0-16,25 0 15,-1 0-15,1-25 16,-25 25 0,24 0-16,1-25 15,0 25-15,-1-25 16,-24 0-16,25 0 15,-1 1 1,1 24-16,0-25 16,-1 0-16,1 0 15,0 0-15,-1 1 16,1 24-16,-25-25 15,24 0 1,-24 25-16,0 0 16,0-25-16,0 25 15,-25 0-15,0 0 16,-50 0-1,25 0-15,-49 0 16,-1 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4:54:29.3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19248 9203 0,'25'24'78,"25"26"-62,-50-25-1,25 24-15,-1-24 16,1 25-16,0-1 15,-25-24 17,25 25-32,0-25 0,-25-1 15,24 1 1,1-74 31,-25-1-47,25-24 15,25-1-15,-1-24 16,26 0-16,24-25 15,-25 24 1,26 1-16,-26 0 16,25 25-16,-24-1 15,-1 26-15,0-1 16,1 25-1,-26 0-15,-24 25 16,25-24 0</inkml:trace>
  <inkml:trace contextRef="#ctx0" brushRef="#br0" timeOffset="6304.2">5308 10244 0,'25'-24'0,"0"-1"15,0 0-15,24 25 16,1-25 0,-25 0-16,24 1 15,1-1 1,24 25-16,-24-25 15,-1 25-15,1 0 16,-25 0-16,25 25 16,-1 0-16,1-1 15,-25 1 1,24 25-16,1-25 15,-25 24-15,24-24 16,-24 0-16,49-25 16,-24 0-1,0 0-15,24-25 16,-24 25-16,24-25 15,0 0-15,-24-24 16,24-1-16,26 25 16,-1 1-1,-25 24-15,26 0 16,-26 24-16,0-24 15,26 25-15,-26 0 16,0 0 0,1 0-16,-1 24 15,1-24 1,-1-25-16,0 25 15,1-25-15,-1 0 16,1 0 0,24 0-16,-25-25 15,1 0-15,24 0 16,-25 1-16,1-1 15,24-25 1,0 50-16,-24-25 16,-1 25-16,1 25 15,-1-25-15,0 0 16,1 25-16,24 0 15,-25 0 1,1-1-16,-1 1 16,1 0-16,-26 0 15,50-25-15,-49 25 16,49-50-1,-24 25-15,24-25 16,-25 0-16,1 0 16,24-24-16,0 24 15,0 0-15,-24 0 16,24 25-1,-25 25-15,26-25 16,-26 25-16,0 0 16,1 24-16,-1-24 15,26 0 1,-26 0-16,0 0 15,1-1-15,-1-24 16,25 0-16,-24-24 16,24 24-1,-25-50 1,26 25-16,-26-24 15,25 24-15,1 0 16,-26 25-16,25 0 16,-24 0-1,-1 25-15,0 0 16,1-1-16,-1 1 15,1 0-15,-1 25 16,0-50-16,1 24 16,-1-24-1,1 0-15,-1-24 16,1-1-16,-1 0 15,25-25-15,-24 1 16,-1 24 0,25-25-16,-24 26 15,24-1-15,-25 25 16,1 25-16,24-1 15,-49 26 1,24-25-16,0 24 16,26 1-16,-26 0 15,0-26 1,1-24-16,-1 0 15,25-24 1,-24 24-16,-1-50 16,1 25-16,-1-24 15,1-1-15,24 25 16,-25-24-16,1 49 15,-1 0 1,0 0-16,1 24 16,-26 1-16,26 0 15,-1 0-15,1-25 16,-1 25-1,0-25-15,26 0 16,-26 0-16,1 0 16,24-25-16,-25-25 15,25 25 1,1 1-16,-1-1 15,-25 0-15,1 25 16,24 0-16,-25 0 16,25 25-16,-24-25 31,-1 25-31,1-1 15,24 1-15,-25 0 16,1 0-16,-1-25 16,1 25-16,-26-25 15,26 0 1,-1 0-16,0-25 15,-24 0-15,24 0 16,26 0-16,-26-24 16,1 24-1,24 0-15,-50 0 16,26 25-16,-1 0 15,1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03:54.4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20017 11807 0,'50'-99'0,"0"24"16,-1 1-16,26 0 15,-1-26-15,0 26 16,1-25-16,-1 24 16,1 1-1,-1 24-15,-24-24 16,24 24-16,-24 25 15,24-24-15</inkml:trace>
  <inkml:trace contextRef="#ctx0" brushRef="#br0" timeOffset="1677.1572">19670 11460 0,'25'25'47,"-25"24"-16,25-24-15,0 0-1,-25 24 1,24 1 15,26 0-15,-50-26-16,25 1 15,0 0-15,-1 0 16,1 0 15,25-25-15,-25-25-1,24 0 1,-24-25 0,0 1-1,0 24-15,24-25 16,-24 1-16,25-1 15,-1-24 1,1 24-16,-1-24 16,1 24-16,0-24 15,-1 24-15,1 0 16,-1 26-16,1-1 31,0 0-31,-1-25 16,1 26-16,-25-1 15</inkml:trace>
  <inkml:trace contextRef="#ctx0" brushRef="#br0" timeOffset="23383.6052">12080 9475 0,'0'25'16,"0"0"0,0 25-16,0-1 15,0 1-15,0-1 16,0 1-1,25 24-15,-25-24 16,24 0-16,1-1 16,25-24-16,0 0 15,-26 0 1,26-25-16,24 0 15,-24 0-15,0-25 16,-1 0-16,1-25 16,-1 1-1,1-1-15,-25 1 16,24-26-16,-24 26 15,0-26-15,-25 26 16,0-1-16,0 25 16,25-24-1,-25 24 1,-25 50 31,25 24-32,0 1-15,25-1 16,-25 26-16,0-1 15,0 1-15,0-1 16,0 0 0,-25 26-16,0-26 15,25 1-15,-49-1 16,24 0-16,-25 1 15,25-26 1,-24-24-16,-1 25 16,1-50-16,-1 25 15,0-25-15,-24 0 16,49-25-16,-24 0 15,24-25 1,0 26-16,25-51 16</inkml:trace>
  <inkml:trace contextRef="#ctx0" brushRef="#br0" timeOffset="23683.9976">13444 9624 0,'25'0'16,"25"0"-1,-26 0-15,26-25 16,-25 25-16,24 0 15,-24 0 1,25 0-16,-25-24 16</inkml:trace>
  <inkml:trace contextRef="#ctx0" brushRef="#br0" timeOffset="23933.5912">13295 9947 0,'25'24'15,"25"1"-15,-1-25 16,1 0-16,0 0 15,24 0-15,-24-25 16,24 25 0</inkml:trace>
  <inkml:trace contextRef="#ctx0" brushRef="#br0" timeOffset="24827.7684">14461 9748 0,'25'25'31,"-25"25"-15,0-26-1,0 26 1,0 0-16,0-1 15,0 1-15,25 0 16,-25-26-16,0 26 16,0-25-1,25-50 32,-1-25-31,-24 1-1,25-26-15,-25 26 16,25-26-16,-25 1 15,0 24-15,25-49 16,-25 49 0,0-24-16,0 0 15,0 24-15,0 0 16,0 1-16,0-1 15,0 25-15,0-24 16,0 24 0,25-25-1,-1 50-15,1-24 16,25 24-1,-1-25-15,1 25 16,24-25 0,26 25-16,-26 0 15,25 0-15,25-25 16,25 25-16,0 0 15,0 0 1,0 0-16,24 0 16,1 0-16,-25 25 15,24-25-15,-24 0 16,-25 0-16,0 25 15,-25-25 1,-24 0-16,-1 0 16,-24-25-16,-25 25 15,-25-25 1</inkml:trace>
  <inkml:trace contextRef="#ctx0" brushRef="#br0" timeOffset="25422.5532">14808 9451 0,'25'-25'15,"25"25"-15,-25 0 16,24 0-16,1 0 15,24 25-15,-24-1 16,-1 1 0,1 0-16,0 25 15,-1-1-15,-24 1 16,25-1-16,-25 26 15,-1-26 1,1 26-16,-25-26 16,25 1-16,-25-25 15,25-25 16,-25-25-15,0 0-16</inkml:trace>
  <inkml:trace contextRef="#ctx0" brushRef="#br0" timeOffset="25703.346">15602 9376 0,'-49'50'0,"-1"-1"15,0 26-15,1-1 16,-26 1-16,26-26 15,24 26-15,-25-51 16,25 26 0,-24-25-16,24 0 15,75-75 16</inkml:trace>
  <inkml:trace contextRef="#ctx0" brushRef="#br0" timeOffset="25907.1408">15776 9575 0,'25'-25'0,"24"25"15,1-25-15,-1 25 16,1-25-16,24 25 16,-24-25-16</inkml:trace>
  <inkml:trace contextRef="#ctx0" brushRef="#br0" timeOffset="26621.1228">16917 9426 0,'25'0'0,"-50"0"47,-25 0-47,25 0 16,-24 0-1,-1 0-15,1 0 16,-1 0-16,0 25 15,1-25-15,24 0 16,0 24 0,-24 1-1,24 0-15,25 0 16,0 0-16,0 24 15,0-24 1,0 0 0,-25 24-16,25-24 0,0 0 15,0 0 1,25-25 46,0-25-46,24 0-16,-24 0 15,0 25 1,24 0-16,-24 0 16,25 0-16,-25 0 15,-1 25-15,1 0 16,-25 0-1,25 24-15,-25-24 16,0 25-16,-25-1 16,25-24-16,-25 0 15,1 0-15,-1 0 16,-25-25-1,1 0-15,24 25 16,-25-25-16,-24 0 16,49 0-16,-25 0 15,1-25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08:03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12576 5531 0,'25'25'47,"-25"50"-31,0-51-1,0 26-15,-25-25 16,50 0-16,0-1 16,24-48 15,1-26-31,24 0 15,1-49-15,49 0 16,-25 0-16,50 0 16,-25 24-16,25-24 15,-25 49 1,-25 26-16,-25-1 15,-49 0-15</inkml:trace>
  <inkml:trace contextRef="#ctx0" brushRef="#br0" timeOffset="6441.4">8136 8508 0,'25'50'32,"-25"-26"-17,0 1-15,25 25 16,-25-25-1,0 24-15,0 1 16,24-25-16,-24-1 16,0 26-1,25-25 16,0-50-15,25 0 0,-26-24-16,26-26 15,0 1 1,-1-1-16,1-24 15,24 25-15,1-1 16,-1 1-16,0 0 16,1 24-1,-26 0-15,26 26 16</inkml:trace>
  <inkml:trace contextRef="#ctx0" brushRef="#br0" timeOffset="11513.2">7913 10443 0,'-50'-25'16,"25"50"15,25 0-15,0 24 15,0 1-15,25-25-16,-25-1 15,25 1-15,-25 25 16,25-25-16,-25-1 15,24 26 1,26 0 0,-25-26-1,0 1 16,0-74 1,-1-1-17,1 0 1,0-24-16,0 0 15,24-26-15,1 1 16,0-25-16,24 0 16,-24 25-16,24 0 15,0-1 1,1 1-16,-26 25 15,1 24-15,0 25 16,-1-24-16,-24 49 16,0 0-1</inkml:trace>
  <inkml:trace contextRef="#ctx0" brushRef="#br0" timeOffset="16419">8582 13965 0,'-24'-25'0,"-1"0"15,0 1 1,25 48 93,25 26-93,-25 0-1,25-1 1,-25-24 0,0 0-1,0 0 1,24 24 15,26-49 0,-25-25-15,24-24-1,-24-1-15,0-24 16,25-25-16,-1-50 16,26 25-1,-26-25-15,51 50 16,-1 0-16,0 24 15,0 25-15,-24 1 16</inkml:trace>
  <inkml:trace contextRef="#ctx0" brushRef="#br0" timeOffset="25271.4">8434 16768 0,'-50'-25'0,"25"25"31,50-25 16,0 50-31,0-25-16,24 25 15,-24 0-15,0 0 16,24 24-16,-24 1 16,25-25-1,-25-1-15,-1 1 16,1-25-16,25-25 15,-25 25-15,-1-49 16,26-1 0,-25 1-16,0-26 15,24 1-15,-24-1 16,25 1-16,-1-25 15,1-1-15,24 26 16,1 0 0,-1 49-16</inkml:trace>
  <inkml:trace contextRef="#ctx0" brushRef="#br0" timeOffset="32755.8">20687 16718 0,'-25'25'31,"25"25"-15,25-25 46,0-1-31,0 26-15,0-25 0,-25 0-16,0-1 15,24 26 1,1-25 15,0-75-15,0 25-1,0-24 1,-1-26-16,26-24 0,0-25 15,-1 0-15,26 0 16,-1 0 0,-24 25-1,24 24-15,-24 1 16,24 0-16,-24 24 15,-1 0-15,1 1 16,-1 24-16,-24 0 16,0 0-1</inkml:trace>
  <inkml:trace contextRef="#ctx0" brushRef="#br0" timeOffset="43638">23664 9649 0,'0'0'0</inkml:trace>
  <inkml:trace contextRef="#ctx0" brushRef="#br0" timeOffset="46774">23688 9376 0,'-99'-25'0,"149"50"16</inkml:trace>
  <inkml:trace contextRef="#ctx0" brushRef="#br0" timeOffset="46946.6">23688 9376 0,'0'0'16,"-24"-25"-16</inkml:trace>
  <inkml:trace contextRef="#ctx0" brushRef="#br0" timeOffset="47761.8">23589 9451 0,'0'49'16,"25"-24"-1,-25 25-15,0-1 16,25 1-1,-25-25-15,25 24 16,-1-24 0,1 0-1,0-25 1,25-50 15,-26-24-31,1 24 16,25-49-16,24 0 15,26 0-15,-1-25 16,25 0-16,25 24 15,-25 1 1,0 49-16,0 1 16,-25-1-16</inkml:trace>
  <inkml:trace contextRef="#ctx0" brushRef="#br0" timeOffset="52068.8">22622 10492 0,'0'25'31,"0"25"-15,0-25-16,0 24 15,0-24 1,0 25-16,0-1 15,0 1-15,0-25 16,0 24-16,0 1 16,-25-25-16,25 24 15,25-24 1,-25 25-1,25-50 1,24 0 0,1-50-1,-25 0 1,24 1-16,1-26 15,24-24-15,1 0 16,24 0 0,0 0-1,0-1-15,25 1 16,0 25-16,-24-1 15,24 1-15,-50 24 16,1 25-16,-1 1 16,-49-1-1,0 25-15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8-31T14:48:45.49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237 160,'20'0,"-20"20,0-1,-20-19,20-19,20 19,-20 39,0-78,0 0,39 39,-19 0,19 0,-19 0,-20 39,0-39,-20 0,-19 0,19 0,0 0,1 0,38-39,-19 39,20-59,0 59,19 0,-19-39,19 39,-39 0,20 0,-20 59,-20-20,0 0,-19-39,0 19,39 1,-40-40,21 1,-1-40,20 20,20 20,-1-21,1 40,0 0,-1 20,1 19,0-19,-40 19,0-20,1 1,-21-1,21-19,-21-19,20-1,1-38,19 38,19 1,1-1,20 0,-21 20,1 0,0 20,-1 0,-19-20,20 0,-40 0,1 0,-21-20,21 20,19 0,-20-39,0 39,0 0,1 0,-1 0,0 0,1 39,-21-19,20-1,-19 40,19-20,40 0,19 0,-19 0,0-39,39 20,-39-20,19-39,1 39,-21-39,-19-1,0 1,0 20,0-20,-39 19,39 20,-40 0,21 0,-1 20,0-1,1 20,19-19,0 39,19-20,1-20,19-19,-19 0,0-19,19-1,-39-19,20 0,-40 0,20 19,0 1,-39 19,19 19,-39 1,39 19,-19 0,59 0,-1-19,1 19,0-39,-1-20,-19 1,20-20,-20-1,0 21,-20-20,1 39,-1 39,20-20,-20 21,1-21,-1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18:54.1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24011 5755 0,'-25'24'16,"0"26"-16,25-25 16,-24 25-16,24-1 15,0-24 1,0 25-1,0-26-15,24-24 32,1-24-17,25-26 1,-1-24-16,26-1 15,49-24-15,0-25 16,25 25-16,-1 24 16,1 1-1,-25-1 1,-49 51-16,-1 24 15,-24 0-15</inkml:trace>
  <inkml:trace contextRef="#ctx0" brushRef="#br0" timeOffset="937">19323 12378 0,'49'49'78,"-49"-24"-63,25 25-15,-25-1 16,25 1-16,-25-25 16,50-1-1,-26-98 1,26 24-1,-25-49-15,25 0 16,24 0-16,-24-25 16,49 24-16,-25-24 15,1 0 1,24 25-1,0 25-15,0 24 16,0 25-16</inkml:trace>
  <inkml:trace contextRef="#ctx0" brushRef="#br0" timeOffset="1776.8">19546 15429 0,'25'-25'47,"-25"-50"-32,25 50-15,0-24 16,-1 24-1,1 0 1,0 75 0,0-25-16,0-1 31,-1 26-16,1-50 1,25-25 0,-25-24-16,-1-26 15,1 1 1,25-25-16,-1-1 15,1 1-15,0 0 16,24-25-16,25 0 16,-24 25-1,24-1 1,0 26-16,-25-25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5-17T15:22:40.7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12080 9079 0,'0'24'31,"0"26"-15,25 0 0,-25-1-1,0 26-15,0-51 16,0 26-16,0 0 15,24-26 1,1-24 0,0-24-1,25-26 1,-1-24-16,26-1 15,24-24-15,0 25 16,0-51-16,50 26 16,-25 0-1,25 25-15,0-1 16,-25 26-16,0-26 15,0 26-15</inkml:trace>
  <inkml:trace contextRef="#ctx0" brushRef="#br0" timeOffset="2852.2">12750 12452 0,'0'50'31,"24"-1"-15,-24-24-16,25 0 15,-25 24-15,25-24 16,-25 25-1,25-1-15,-25-24 16,25 0-16,-25 0 16,0 24-1,0-24 1,24-50 46,1-24-62,0-26 16,25 1-16,-1-25 15,26-25-15,-1 0 16,25 0-16,25-25 16,25 0-1,-25 0-15,25 50 16,-25 0-16,25 0 15,-25 49-15,0-24 16,-25 49 0,0-25-16</inkml:trace>
  <inkml:trace contextRef="#ctx0" brushRef="#br0" timeOffset="7600">14461 15304 0,'25'25'94,"0"25"-79,-25 0-15,25-26 16,-25 26-16,0-25 15,24 0 1,1-1 0,0 1-1,0-50 1,0-24-1,-1-26 1,1 1 0,25-1-16,-1-49 15,1 0-15,0-24 16,24-1-16,25 0 15,-24-25 1,-1 50-16,0-25 16,26 25-16,24-24 15,0 48-15</inkml:trace>
  <inkml:trace contextRef="#ctx0" brushRef="#br0" timeOffset="13435">23044 13444 0,'-50'-49'0,"0"49"15,1-25 1,-1 25-16,1-25 16,-26 25-16,1 0 15,-1-25 1,1 0-16,-25 25 15,24-24-15,1-26 16,-25 25-16,-25 0 16,24 0-16,-24 1 15,25-1 1,-50 0-16,25 0 15,-25 25-15,1 0 16,-26 0-16,0 25 16,25-25-16,1 25 15,-26 0 1,0-1-16,1 26 15,-1-25-15,1 25 16,-1-1-16,25 1 16,-25-1 15,1 26-31,24-1 0,0 1 15,0-1-15,0 25 16,25-24-16,-24 24 16,24 0-1,0 0-15,0 25 16,0-24-16,24 24 15,1 0-15,25 0 16,-26 24-16,26-24 16,0 25-1,24 25-15,-24-25 16,49 0-1,-25 24-15,25-24 16,1 0-16,-1 0 16,25 0-1,0-1-15,0-24 16,25 25-16,-1-25 15,1 25-15,0-25 16,0 0 0,0 0-16,24-25 15,1 1-15,-1-26 16,1 0-16,0 1 15,24-26-15,0 1 16,1 0 0,24-26-16,-24 1 15,49-25-15,-25 0 16,25 0-16,0 0 15,0-25-15,0 1 16,25-26 0,0 0-16,-1 1 15,26-26-15,0 1 16,-1 0-16,1-1 15,0 1 1,-1-26 0,26 1-16,-26 0 15,26-25-15,-1-25 16,-24 25-16,24 0 15,1-25 1,-26 1-16,26-1 16,-26-25-16,1 0 15,0 26-15,-26-26 16,26 25-16,-50-25 15,25 1 1,-25 24-16,25-25 16,-25 1-16,0 24 15,-25-25-15,25 25 16,-50-24-1,26 49-15,-51-25 16,-24 25-16,0 0 16,-50 25-1,0 0-15,-24 24 16,-26-24-1,-49 49-15,0 1 16,-49 24-16,-1 25 16,-49 25-16,24 24 15,-24 1-15,0 49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08-31T14:48:45.49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237 160,'20'0,"-20"20,0-1,-20-19,20-19,20 19,-20 39,0-78,0 0,39 39,-19 0,19 0,-19 0,-20 39,0-39,-20 0,-19 0,19 0,0 0,1 0,38-39,-19 39,20-59,0 59,19 0,-19-39,19 39,-39 0,20 0,-20 59,-20-20,0 0,-19-39,0 19,39 1,-40-40,21 1,-1-40,20 20,20 20,-1-21,1 40,0 0,-1 20,1 19,0-19,-40 19,0-20,1 1,-21-1,21-19,-21-19,20-1,1-38,19 38,19 1,1-1,20 0,-21 20,1 0,0 20,-1 0,-19-20,20 0,-40 0,1 0,-21-20,21 20,19 0,-20-39,0 39,0 0,1 0,-1 0,0 0,1 39,-21-19,20-1,-19 40,19-20,40 0,19 0,-19 0,0-39,39 20,-39-20,19-39,1 39,-21-39,-19-1,0 1,0 20,0-20,-39 19,39 20,-40 0,21 0,-1 20,0-1,1 20,19-19,0 39,19-20,1-20,19-19,-19 0,0-19,19-1,-39-19,20 0,-40 0,20 19,0 1,-39 19,19 19,-39 1,39 19,-19 0,59 0,-1-19,1 19,0-39,-1-20,-19 1,20-20,-20-1,0 21,-20-20,1 39,-1 39,20-20,-20 21,1-21,-1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2687D6-1FDD-42EF-8EA7-C4F8F02985B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D156D-F1D7-4CEC-A7CC-538F27A3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885B94-1464-47D4-B4CC-48C16748B44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60BDA90-5AC1-4B72-AAFA-022F9B1FF3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9.xml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customXml" Target="../ink/ink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customXml" Target="../ink/ink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customXml" Target="../ink/ink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15.xml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9.emf"/><Relationship Id="rId4" Type="http://schemas.openxmlformats.org/officeDocument/2006/relationships/image" Target="../media/image20.png"/><Relationship Id="rId9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audio" Target="../media/audio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9789"/>
              </p:ext>
            </p:extLst>
          </p:nvPr>
        </p:nvGraphicFramePr>
        <p:xfrm>
          <a:off x="228600" y="1676400"/>
          <a:ext cx="8458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7226300" imgH="1409700" progId="Word.Document.12">
                  <p:embed/>
                </p:oleObj>
              </mc:Choice>
              <mc:Fallback>
                <p:oleObj name="Document" r:id="rId3" imgW="7226300" imgH="140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76400"/>
                        <a:ext cx="84582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973760" y="1955520"/>
              <a:ext cx="3733200" cy="288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4400" y="1946160"/>
                <a:ext cx="3751920" cy="29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8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313613" cy="868362"/>
          </a:xfrm>
        </p:spPr>
        <p:txBody>
          <a:bodyPr/>
          <a:lstStyle/>
          <a:p>
            <a:r>
              <a:rPr lang="en-US" dirty="0"/>
              <a:t>Domain &amp; Range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Inequality (Set) Notation</a:t>
            </a:r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762000" y="2514600"/>
            <a:ext cx="3657600" cy="1387475"/>
            <a:chOff x="480" y="1190"/>
            <a:chExt cx="2304" cy="874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480" y="1190"/>
              <a:ext cx="48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500" dirty="0" smtClean="0">
                  <a:cs typeface="Arial" charset="0"/>
                </a:rPr>
                <a:t>•</a:t>
              </a:r>
              <a:endParaRPr lang="en-US" sz="8500" dirty="0">
                <a:cs typeface="Arial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008" y="1334"/>
              <a:ext cx="177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/>
                <a:t>Use</a:t>
              </a:r>
              <a:r>
                <a:rPr lang="en-US" sz="3000"/>
                <a:t> </a:t>
              </a:r>
              <a:r>
                <a:rPr lang="en-US" sz="4500">
                  <a:cs typeface="Arial" charset="0"/>
                </a:rPr>
                <a:t>≤</a:t>
              </a:r>
              <a:endParaRPr lang="en-US" sz="4500"/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685800" y="3048000"/>
            <a:ext cx="3733800" cy="1400175"/>
            <a:chOff x="432" y="1584"/>
            <a:chExt cx="2352" cy="882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432" y="1584"/>
              <a:ext cx="478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500" dirty="0" smtClean="0"/>
                <a:t> ◦</a:t>
              </a:r>
              <a:endParaRPr lang="en-US" sz="8500" dirty="0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008" y="1814"/>
              <a:ext cx="177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/>
                <a:t>Use</a:t>
              </a:r>
              <a:r>
                <a:rPr lang="en-US" sz="3000"/>
                <a:t> </a:t>
              </a:r>
              <a:r>
                <a:rPr lang="en-US" sz="4500"/>
                <a:t>&lt;</a:t>
              </a:r>
            </a:p>
          </p:txBody>
        </p:sp>
      </p:grpSp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762000" y="4191000"/>
            <a:ext cx="5715000" cy="1158875"/>
            <a:chOff x="480" y="2640"/>
            <a:chExt cx="3600" cy="730"/>
          </a:xfrm>
        </p:grpSpPr>
        <p:grpSp>
          <p:nvGrpSpPr>
            <p:cNvPr id="9239" name="Group 23"/>
            <p:cNvGrpSpPr>
              <a:grpSpLocks/>
            </p:cNvGrpSpPr>
            <p:nvPr/>
          </p:nvGrpSpPr>
          <p:grpSpPr bwMode="auto">
            <a:xfrm>
              <a:off x="480" y="2736"/>
              <a:ext cx="3600" cy="634"/>
              <a:chOff x="528" y="2486"/>
              <a:chExt cx="3600" cy="634"/>
            </a:xfrm>
          </p:grpSpPr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528" y="2774"/>
                <a:ext cx="288" cy="0"/>
              </a:xfrm>
              <a:prstGeom prst="line">
                <a:avLst/>
              </a:prstGeom>
              <a:noFill/>
              <a:ln w="1206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Text Box 11"/>
              <p:cNvSpPr txBox="1">
                <a:spLocks noChangeArrowheads="1"/>
              </p:cNvSpPr>
              <p:nvPr/>
            </p:nvSpPr>
            <p:spPr bwMode="auto">
              <a:xfrm>
                <a:off x="1008" y="2486"/>
                <a:ext cx="3120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i="1" dirty="0"/>
                  <a:t>Do not write      . </a:t>
                </a:r>
                <a:r>
                  <a:rPr lang="en-US" sz="3000" i="1" dirty="0" smtClean="0"/>
                  <a:t> Leave </a:t>
                </a:r>
                <a:r>
                  <a:rPr lang="en-US" sz="3000" i="1" dirty="0"/>
                  <a:t>that side blank</a:t>
                </a:r>
                <a:endParaRPr lang="en-US" sz="4500" dirty="0"/>
              </a:p>
            </p:txBody>
          </p:sp>
        </p:grp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213" y="2640"/>
              <a:ext cx="445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5500" dirty="0"/>
                <a:t>∞ </a:t>
              </a:r>
            </a:p>
          </p:txBody>
        </p:sp>
      </p:grp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85800" y="5334000"/>
            <a:ext cx="548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/>
              <a:t>If </a:t>
            </a:r>
            <a:r>
              <a:rPr lang="en-US" sz="3000" b="1"/>
              <a:t>both</a:t>
            </a:r>
            <a:r>
              <a:rPr lang="en-US" sz="3000"/>
              <a:t> ends of domain or range go to infinity, use</a:t>
            </a:r>
            <a:endParaRPr lang="en-US" sz="550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800600" y="5562600"/>
            <a:ext cx="2895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500" i="1" dirty="0">
                <a:latin typeface="Times New Roman" pitchFamily="18" charset="0"/>
              </a:rPr>
              <a:t>x</a:t>
            </a:r>
            <a:r>
              <a:rPr lang="ru-RU" sz="3600" dirty="0" err="1">
                <a:latin typeface="Times New Roman" pitchFamily="18" charset="0"/>
                <a:cs typeface="Arial" charset="0"/>
              </a:rPr>
              <a:t>є</a:t>
            </a:r>
            <a:r>
              <a:rPr lang="en-US" sz="4500" i="1" dirty="0">
                <a:latin typeface="Bodoni MT" pitchFamily="18" charset="0"/>
                <a:cs typeface="Arial" charset="0"/>
              </a:rPr>
              <a:t>R or </a:t>
            </a:r>
            <a:r>
              <a:rPr lang="en-US" sz="4500" i="1" dirty="0">
                <a:latin typeface="Times New Roman" pitchFamily="18" charset="0"/>
              </a:rPr>
              <a:t>y</a:t>
            </a:r>
            <a:r>
              <a:rPr lang="ru-RU" sz="3600" dirty="0" err="1">
                <a:latin typeface="Times New Roman" pitchFamily="18" charset="0"/>
              </a:rPr>
              <a:t>є</a:t>
            </a:r>
            <a:r>
              <a:rPr lang="en-US" sz="4500" i="1" dirty="0">
                <a:latin typeface="Bodoni MT" pitchFamily="18" charset="0"/>
              </a:rPr>
              <a:t>R</a:t>
            </a:r>
            <a:r>
              <a:rPr lang="en-US" sz="5500" dirty="0">
                <a:latin typeface="Times New Roman" pitchFamily="18" charset="0"/>
              </a:rPr>
              <a:t> 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 rot="1781355">
            <a:off x="4343400" y="1676400"/>
            <a:ext cx="3952875" cy="2971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Always write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domain: left &lt; x &lt; right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range: low &lt; y &lt; high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45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When stating the domain and range of a function, you have to look at the beginning and end of your function in order to properly label the domain and range. 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0" y="2438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End Marking</a:t>
            </a:r>
            <a:r>
              <a:rPr lang="en-US"/>
              <a:t>      </a:t>
            </a:r>
            <a:r>
              <a:rPr lang="en-US" u="sng"/>
              <a:t>Notation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21680" y="1785960"/>
              <a:ext cx="6144120" cy="434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2320" y="1776600"/>
                <a:ext cx="616284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8588" y="2286000"/>
              <a:ext cx="158750" cy="114300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0949" y="2268388"/>
                <a:ext cx="194028" cy="149525"/>
              </a:xfrm>
              <a:prstGeom prst="rect">
                <a:avLst/>
              </a:prstGeom>
            </p:spPr>
          </p:pic>
        </mc:Fallback>
      </mc:AlternateContent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4572000" y="228600"/>
            <a:ext cx="4387850" cy="3657600"/>
            <a:chOff x="1488" y="240"/>
            <a:chExt cx="4060" cy="3910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488" y="240"/>
            <a:ext cx="4060" cy="3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r:id="rId5" imgW="3685714" imgH="3543795" progId="">
                    <p:embed/>
                  </p:oleObj>
                </mc:Choice>
                <mc:Fallback>
                  <p:oleObj r:id="rId5" imgW="3685714" imgH="35437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0"/>
                          <a:ext cx="4060" cy="39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V="1">
              <a:off x="2640" y="1488"/>
              <a:ext cx="1488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2440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33400"/>
            <a:ext cx="44958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Start with the domain- how far to the left does the function go?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end marking? What inequality symbol will you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Closed dot, so 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≤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How far to the right does the domain go? What symbol will we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3, closed dot so ≤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Now to the range- What is the lowest point my function reaches? What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-3, ≤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highest?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4, ≤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562600" y="4191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-5 ≤ x ≤ 3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638800" y="5334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-3 ≤ y ≤ 4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5791200" y="22098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7391400" y="1524000"/>
            <a:ext cx="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V="1">
            <a:off x="5867400" y="2590800"/>
            <a:ext cx="838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6858000" y="1371600"/>
            <a:ext cx="457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066800" y="152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Inequality (set) Notation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956280" y="1893240"/>
              <a:ext cx="2107800" cy="366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6920" y="1883880"/>
                <a:ext cx="2126520" cy="36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0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/>
      <p:bldP spid="2060" grpId="0"/>
      <p:bldP spid="2061" grpId="0"/>
      <p:bldP spid="2062" grpId="0" animBg="1"/>
      <p:bldP spid="2063" grpId="0" animBg="1"/>
      <p:bldP spid="2064" grpId="0" animBg="1"/>
      <p:bldP spid="20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&amp; Range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Interval Notation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447800" y="2667000"/>
            <a:ext cx="5791200" cy="3435350"/>
            <a:chOff x="912" y="1104"/>
            <a:chExt cx="3648" cy="2164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912" y="1104"/>
              <a:ext cx="480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500">
                  <a:cs typeface="Arial" charset="0"/>
                </a:rPr>
                <a:t>•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912" y="1872"/>
              <a:ext cx="478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500" dirty="0" smtClean="0"/>
                <a:t> ◦</a:t>
              </a:r>
              <a:endParaRPr lang="en-US" sz="8500" dirty="0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1104" y="3024"/>
              <a:ext cx="288" cy="0"/>
            </a:xfrm>
            <a:prstGeom prst="line">
              <a:avLst/>
            </a:prstGeom>
            <a:noFill/>
            <a:ln w="1206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440" y="1248"/>
              <a:ext cx="177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/>
                <a:t>Use</a:t>
              </a:r>
              <a:r>
                <a:rPr lang="en-US" sz="3000"/>
                <a:t> </a:t>
              </a:r>
              <a:r>
                <a:rPr lang="en-US" sz="4500"/>
                <a:t>[</a:t>
              </a:r>
              <a:r>
                <a:rPr lang="en-US" sz="3000"/>
                <a:t>   </a:t>
              </a:r>
              <a:r>
                <a:rPr lang="en-US" sz="3000" i="1"/>
                <a:t>or   </a:t>
              </a:r>
              <a:r>
                <a:rPr lang="en-US" sz="3000"/>
                <a:t> </a:t>
              </a:r>
              <a:r>
                <a:rPr lang="en-US" sz="4500"/>
                <a:t>]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1440" y="2016"/>
              <a:ext cx="177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/>
                <a:t>Use</a:t>
              </a:r>
              <a:r>
                <a:rPr lang="en-US" sz="3000"/>
                <a:t> </a:t>
              </a:r>
              <a:r>
                <a:rPr lang="en-US" sz="4500"/>
                <a:t>(   </a:t>
              </a:r>
              <a:r>
                <a:rPr lang="en-US" sz="3000" i="1"/>
                <a:t>or</a:t>
              </a:r>
              <a:r>
                <a:rPr lang="en-US" sz="3000"/>
                <a:t>    </a:t>
              </a:r>
              <a:r>
                <a:rPr lang="en-US" sz="4500"/>
                <a:t>)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440" y="2688"/>
              <a:ext cx="3120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/>
                <a:t>Use</a:t>
              </a:r>
              <a:r>
                <a:rPr lang="en-US" sz="3000"/>
                <a:t> </a:t>
              </a:r>
              <a:r>
                <a:rPr lang="en-US" sz="4500"/>
                <a:t>(-</a:t>
              </a:r>
              <a:r>
                <a:rPr lang="en-US" sz="3000"/>
                <a:t>       </a:t>
              </a:r>
              <a:r>
                <a:rPr lang="en-US" sz="3000" i="1"/>
                <a:t>or</a:t>
              </a:r>
              <a:r>
                <a:rPr lang="en-US" sz="3000"/>
                <a:t>        </a:t>
              </a:r>
              <a:r>
                <a:rPr lang="en-US" sz="4500"/>
                <a:t>)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2039" y="2675"/>
              <a:ext cx="445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5500" dirty="0"/>
                <a:t>∞ 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685" y="2682"/>
              <a:ext cx="445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5500" dirty="0"/>
                <a:t>∞ 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14400" y="260508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End Marking</a:t>
            </a:r>
            <a:r>
              <a:rPr lang="en-US"/>
              <a:t>      </a:t>
            </a:r>
            <a:r>
              <a:rPr lang="en-US" u="sng"/>
              <a:t>Notation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 rot="1781355">
            <a:off x="4896102" y="1774459"/>
            <a:ext cx="3952875" cy="2971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Always write</a:t>
            </a:r>
          </a:p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domain: left &lt; x &lt; right</a:t>
            </a:r>
          </a:p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range: low &lt; y &lt; high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-1245244">
            <a:off x="6199188" y="4946650"/>
            <a:ext cx="2286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hlink"/>
                </a:solidFill>
                <a:latin typeface="Arial Black" pitchFamily="34" charset="0"/>
              </a:rPr>
              <a:t>∞</a:t>
            </a:r>
            <a:r>
              <a:rPr lang="en-US" sz="2000" b="1">
                <a:solidFill>
                  <a:schemeClr val="hlink"/>
                </a:solidFill>
                <a:latin typeface="Arial Black" pitchFamily="34" charset="0"/>
              </a:rPr>
              <a:t> always gets parenthesis!!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48800" y="3036240"/>
              <a:ext cx="4161600" cy="349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9440" y="3026880"/>
                <a:ext cx="4180320" cy="35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8588" y="2286000"/>
              <a:ext cx="158750" cy="114300"/>
            </p14:xfrm>
          </p:contentPart>
        </mc:Choice>
        <mc:Fallback xmlns=""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0949" y="2268388"/>
                <a:ext cx="194028" cy="149525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572000" y="228600"/>
            <a:ext cx="4387850" cy="3657600"/>
            <a:chOff x="1488" y="240"/>
            <a:chExt cx="4060" cy="3910"/>
          </a:xfrm>
        </p:grpSpPr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1488" y="240"/>
            <a:ext cx="4060" cy="3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r:id="rId5" imgW="3685714" imgH="3543795" progId="">
                    <p:embed/>
                  </p:oleObj>
                </mc:Choice>
                <mc:Fallback>
                  <p:oleObj r:id="rId5" imgW="3685714" imgH="35437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0"/>
                          <a:ext cx="4060" cy="39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V="1">
              <a:off x="2640" y="1488"/>
              <a:ext cx="1488" cy="12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2440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33400"/>
            <a:ext cx="44958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Start with the domain- how far to the left does the function go?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-5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end marking? What interval symbol will you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Closed dot, so 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[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How far to the right does the domain go? What symbol will we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3, closed dot so 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Now to the range- What is the lowest point my function reaches? What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-3, [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highest?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4, ]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62600" y="4191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[-5, 3]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638800" y="5334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[-3, 4]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5791200" y="22098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7391400" y="1524000"/>
            <a:ext cx="0" cy="533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5867400" y="2590800"/>
            <a:ext cx="838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6858000" y="1371600"/>
            <a:ext cx="457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066800" y="1524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Interval Notation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465240" y="4456080"/>
              <a:ext cx="634320" cy="128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5880" y="4446720"/>
                <a:ext cx="653040" cy="13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  <p:bldP spid="13320" grpId="0"/>
      <p:bldP spid="13321" grpId="0"/>
      <p:bldP spid="13322" grpId="0" animBg="1"/>
      <p:bldP spid="13323" grpId="0" animBg="1"/>
      <p:bldP spid="13324" grpId="0" animBg="1"/>
      <p:bldP spid="133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267200" y="304800"/>
          <a:ext cx="46482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" imgW="3685714" imgH="3543795" progId="">
                  <p:embed/>
                </p:oleObj>
              </mc:Choice>
              <mc:Fallback>
                <p:oleObj r:id="rId3" imgW="3685714" imgH="35437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04800"/>
                        <a:ext cx="46482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956175" y="1752600"/>
            <a:ext cx="1978025" cy="409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24400" y="4860925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33400"/>
            <a:ext cx="44958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Start with the domain- how far to the left does the function go?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-8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end marking? What inequality symbol will you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Closed dot, so 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[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How far to the right does the domain go? What symbol will we use?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Infinity, 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Now to the range- What is the </a:t>
            </a:r>
            <a:r>
              <a:rPr lang="en-US" b="1"/>
              <a:t>lowest</a:t>
            </a:r>
            <a:r>
              <a:rPr lang="en-US"/>
              <a:t> point my function reaches? What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Negative infinity, (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What is the highest? Symbol?</a:t>
            </a:r>
          </a:p>
          <a:p>
            <a:pPr lvl="2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4, ]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4953000" y="1828800"/>
            <a:ext cx="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010400" y="2133600"/>
            <a:ext cx="1905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7010400" y="2209800"/>
            <a:ext cx="2133600" cy="3048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5181600" y="1676400"/>
            <a:ext cx="12954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486400" y="4953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[-8, ∞)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715000" y="6096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(- </a:t>
            </a:r>
            <a:r>
              <a:rPr lang="en-US" sz="2800" b="1">
                <a:solidFill>
                  <a:schemeClr val="accent2"/>
                </a:solidFill>
                <a:latin typeface="Arial Black" pitchFamily="34" charset="0"/>
              </a:rPr>
              <a:t>∞</a:t>
            </a:r>
            <a:r>
              <a:rPr lang="en-US" sz="2800">
                <a:solidFill>
                  <a:schemeClr val="accent2"/>
                </a:solidFill>
              </a:rPr>
              <a:t> ,</a:t>
            </a:r>
            <a:r>
              <a:rPr lang="en-US" sz="2800" b="1">
                <a:solidFill>
                  <a:schemeClr val="accent2"/>
                </a:solidFill>
              </a:rPr>
              <a:t> 4]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066800" y="76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Interval Notation</a:t>
            </a:r>
          </a:p>
        </p:txBody>
      </p:sp>
    </p:spTree>
    <p:extLst>
      <p:ext uri="{BB962C8B-B14F-4D97-AF65-F5344CB8AC3E}">
        <p14:creationId xmlns:p14="http://schemas.microsoft.com/office/powerpoint/2010/main" val="19604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animBg="1"/>
      <p:bldP spid="14343" grpId="0" animBg="1"/>
      <p:bldP spid="14344" grpId="0" animBg="1"/>
      <p:bldP spid="14345" grpId="0" animBg="1"/>
      <p:bldP spid="14346" grpId="0"/>
      <p:bldP spid="143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317750" y="387350"/>
          <a:ext cx="6445250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3685714" imgH="3543795" progId="">
                  <p:embed/>
                </p:oleObj>
              </mc:Choice>
              <mc:Fallback>
                <p:oleObj r:id="rId3" imgW="3685714" imgH="35437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87350"/>
                        <a:ext cx="6445250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Freeform 5"/>
          <p:cNvSpPr>
            <a:spLocks/>
          </p:cNvSpPr>
          <p:nvPr/>
        </p:nvSpPr>
        <p:spPr bwMode="auto">
          <a:xfrm>
            <a:off x="4114800" y="1752600"/>
            <a:ext cx="2743200" cy="1752600"/>
          </a:xfrm>
          <a:custGeom>
            <a:avLst/>
            <a:gdLst>
              <a:gd name="T0" fmla="*/ 0 w 1728"/>
              <a:gd name="T1" fmla="*/ 0 h 1104"/>
              <a:gd name="T2" fmla="*/ 960 w 1728"/>
              <a:gd name="T3" fmla="*/ 1104 h 1104"/>
              <a:gd name="T4" fmla="*/ 1728 w 1728"/>
              <a:gd name="T5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8" h="1104">
                <a:moveTo>
                  <a:pt x="0" y="0"/>
                </a:moveTo>
                <a:cubicBezTo>
                  <a:pt x="336" y="552"/>
                  <a:pt x="672" y="1104"/>
                  <a:pt x="960" y="1104"/>
                </a:cubicBezTo>
                <a:cubicBezTo>
                  <a:pt x="1248" y="1104"/>
                  <a:pt x="1600" y="184"/>
                  <a:pt x="1728" y="0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 type="oval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781800" y="16764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12192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838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Interval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Inequality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85880" y="1401840"/>
              <a:ext cx="7929720" cy="495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1392480"/>
                <a:ext cx="7948440" cy="49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4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393950" y="387350"/>
          <a:ext cx="6445250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3" imgW="3685714" imgH="3543795" progId="">
                  <p:embed/>
                </p:oleObj>
              </mc:Choice>
              <mc:Fallback>
                <p:oleObj r:id="rId3" imgW="3685714" imgH="35437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387350"/>
                        <a:ext cx="6445250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5715000" y="1447800"/>
            <a:ext cx="19050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76200" y="12192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3733800" y="1600200"/>
            <a:ext cx="19812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Interval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8600" y="3733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Inequality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67880" y="1500120"/>
              <a:ext cx="7554960" cy="434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520" y="1490760"/>
                <a:ext cx="757368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0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46350" y="387350"/>
          <a:ext cx="6445250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3" imgW="3685714" imgH="3543795" progId="">
                  <p:embed/>
                </p:oleObj>
              </mc:Choice>
              <mc:Fallback>
                <p:oleObj r:id="rId3" imgW="3685714" imgH="35437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387350"/>
                        <a:ext cx="6445250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648200" y="2362200"/>
            <a:ext cx="213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76200" y="12192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838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Interval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Inequality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58880" y="1384200"/>
              <a:ext cx="1848960" cy="4420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520" y="1374840"/>
                <a:ext cx="1867680" cy="44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4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470150" y="387350"/>
          <a:ext cx="6445250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3" imgW="3685714" imgH="3543795" progId="">
                  <p:embed/>
                </p:oleObj>
              </mc:Choice>
              <mc:Fallback>
                <p:oleObj r:id="rId3" imgW="3685714" imgH="35437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387350"/>
                        <a:ext cx="6445250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048000" y="1447800"/>
            <a:ext cx="18288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4876800" y="1739900"/>
            <a:ext cx="2971800" cy="927100"/>
          </a:xfrm>
          <a:custGeom>
            <a:avLst/>
            <a:gdLst>
              <a:gd name="T0" fmla="*/ 0 w 1872"/>
              <a:gd name="T1" fmla="*/ 584 h 584"/>
              <a:gd name="T2" fmla="*/ 960 w 1872"/>
              <a:gd name="T3" fmla="*/ 8 h 584"/>
              <a:gd name="T4" fmla="*/ 1872 w 1872"/>
              <a:gd name="T5" fmla="*/ 53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584">
                <a:moveTo>
                  <a:pt x="0" y="584"/>
                </a:moveTo>
                <a:cubicBezTo>
                  <a:pt x="324" y="300"/>
                  <a:pt x="648" y="16"/>
                  <a:pt x="960" y="8"/>
                </a:cubicBezTo>
                <a:cubicBezTo>
                  <a:pt x="1272" y="0"/>
                  <a:pt x="1720" y="448"/>
                  <a:pt x="1872" y="5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800600" y="25908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772400" y="2514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800600" y="1371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-76200" y="12192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0" y="4038600"/>
            <a:ext cx="2057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D: </a:t>
            </a:r>
          </a:p>
          <a:p>
            <a:pPr>
              <a:spcBef>
                <a:spcPct val="50000"/>
              </a:spcBef>
            </a:pPr>
            <a:r>
              <a:rPr lang="en-US" sz="5000"/>
              <a:t>R:</a:t>
            </a:r>
            <a:r>
              <a:rPr lang="en-US"/>
              <a:t> 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28600" y="838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Interval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28600" y="3733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Inequality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44800" y="2607480"/>
              <a:ext cx="9360" cy="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8960" y="2544120"/>
                <a:ext cx="41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053800" y="2607480"/>
              <a:ext cx="360" cy="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7960" y="2544120"/>
                <a:ext cx="32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2053800" y="260748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7960" y="25441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89320" y="1393200"/>
              <a:ext cx="1964880" cy="4875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960" y="1383840"/>
                <a:ext cx="1983600" cy="48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2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Domain, Range &amp; </a:t>
            </a:r>
            <a:br>
              <a:rPr lang="en-US" dirty="0" smtClean="0"/>
            </a:br>
            <a:r>
              <a:rPr lang="en-US" dirty="0" smtClean="0"/>
              <a:t>Interval Notation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371600"/>
            <a:ext cx="6870700" cy="762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Vertical-Line Test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696200" cy="3657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set of points in the </a:t>
            </a:r>
            <a:r>
              <a:rPr lang="en-US" dirty="0" err="1"/>
              <a:t>xy</a:t>
            </a:r>
            <a:r>
              <a:rPr lang="en-US" dirty="0"/>
              <a:t>-plane is the graph of a function if and only if every vertical line intersects the graph in </a:t>
            </a:r>
            <a:r>
              <a:rPr lang="en-US" dirty="0">
                <a:solidFill>
                  <a:schemeClr val="tx2"/>
                </a:solidFill>
              </a:rPr>
              <a:t>at most one point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8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b="1"/>
          </a:p>
          <a:p>
            <a:r>
              <a:rPr lang="en-US" sz="3600" b="1"/>
              <a:t>A function is a set of ordered pairs of numbers (x, y) such that no x –values are repeated.  </a:t>
            </a:r>
          </a:p>
          <a:p>
            <a:endParaRPr lang="en-US" sz="3600" b="1"/>
          </a:p>
          <a:p>
            <a:r>
              <a:rPr lang="en-US" sz="3600" b="1"/>
              <a:t>What are the domain and range of a function?</a:t>
            </a:r>
          </a:p>
          <a:p>
            <a:pPr>
              <a:buFont typeface="Wingdings" pitchFamily="2" charset="2"/>
              <a:buNone/>
            </a:pPr>
            <a:endParaRPr lang="en-US" sz="3600" b="1"/>
          </a:p>
          <a:p>
            <a:r>
              <a:rPr lang="en-US" sz="3600" b="1"/>
              <a:t>The domain and range of a function are sets that describe those ordered pairs.</a:t>
            </a:r>
          </a:p>
          <a:p>
            <a:pPr>
              <a:buFont typeface="Wingdings" pitchFamily="2" charset="2"/>
              <a:buNone/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7413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391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/>
              <a:t>Domain:</a:t>
            </a:r>
            <a:r>
              <a:rPr lang="en-US" sz="4800" b="1"/>
              <a:t> In a set of ordered pairs, (x, y), the </a:t>
            </a:r>
            <a:r>
              <a:rPr lang="en-US" sz="4800" b="1" i="1"/>
              <a:t>domain</a:t>
            </a:r>
            <a:r>
              <a:rPr lang="en-US" sz="4800" b="1"/>
              <a:t> is the set of all x-coordinates.</a:t>
            </a:r>
            <a:endParaRPr lang="en-US" sz="4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3429000"/>
            <a:ext cx="7620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/>
              <a:t>Range:</a:t>
            </a:r>
            <a:r>
              <a:rPr lang="en-US" sz="4800" b="1"/>
              <a:t> In a set of ordered pairs, (x, y), the </a:t>
            </a:r>
            <a:r>
              <a:rPr lang="en-US" sz="4800" b="1" i="1"/>
              <a:t>range</a:t>
            </a:r>
            <a:r>
              <a:rPr lang="en-US" sz="4800" b="1"/>
              <a:t> is the set of all y-coordinates.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19800" y="1964520"/>
              <a:ext cx="6733440" cy="3598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440" y="1955160"/>
                <a:ext cx="6752160" cy="36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3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/>
              <a:t>The set of ordered pairs may be a </a:t>
            </a:r>
            <a:r>
              <a:rPr lang="en-US" sz="4200" b="1" u="sng"/>
              <a:t>limited number of points</a:t>
            </a:r>
            <a:r>
              <a:rPr lang="en-US" sz="4200" b="1"/>
              <a:t>.</a:t>
            </a:r>
            <a:r>
              <a:rPr lang="en-US" sz="4800" b="1"/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Given the following set of ordered pairs, find the domain and range.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29718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Ex:{(2,3),(-1,0),(2,-5),(0,-3)}</a:t>
            </a: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533400" y="4419600"/>
            <a:ext cx="4495800" cy="838200"/>
            <a:chOff x="336" y="2784"/>
            <a:chExt cx="2832" cy="528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36" y="2832"/>
              <a:ext cx="1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/>
                <a:t>Domain: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824" y="2784"/>
              <a:ext cx="13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{2,-1,0}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533400" y="5715000"/>
            <a:ext cx="4800600" cy="762000"/>
            <a:chOff x="336" y="3600"/>
            <a:chExt cx="3024" cy="480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36" y="3600"/>
              <a:ext cx="124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/>
                <a:t>Range:</a:t>
              </a:r>
              <a:endParaRPr lang="en-US" sz="4400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632" y="3600"/>
              <a:ext cx="17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{3,0,-5,-3}</a:t>
              </a:r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4191000"/>
            <a:ext cx="3429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If a number occurs more than once, you do not need to list it more than one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10880" y="3036240"/>
              <a:ext cx="5501160" cy="69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1520" y="3026880"/>
                <a:ext cx="551988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autoUpdateAnimBg="0"/>
      <p:bldP spid="41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/>
              <a:t>The set of ordered pairs may be an </a:t>
            </a:r>
            <a:r>
              <a:rPr lang="en-US" sz="4200" b="1" u="sng"/>
              <a:t>infinite number of points</a:t>
            </a:r>
            <a:r>
              <a:rPr lang="en-US" sz="4200" b="1"/>
              <a:t>, described by a graph.</a:t>
            </a:r>
            <a:r>
              <a:rPr lang="en-US" sz="4800" b="1"/>
              <a:t> </a:t>
            </a:r>
            <a:endParaRPr lang="en-US" sz="32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3538" y="2765425"/>
            <a:ext cx="3087687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Given the following graph, find the domain and range.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16922" r="21609"/>
          <a:stretch>
            <a:fillRect/>
          </a:stretch>
        </p:blipFill>
        <p:spPr bwMode="auto">
          <a:xfrm>
            <a:off x="3571875" y="2168525"/>
            <a:ext cx="511492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/>
      <p:bldP spid="51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362200" y="285750"/>
            <a:ext cx="4724400" cy="3833813"/>
            <a:chOff x="1488" y="180"/>
            <a:chExt cx="2976" cy="2415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5" t="16922" r="21609"/>
            <a:stretch>
              <a:fillRect/>
            </a:stretch>
          </p:blipFill>
          <p:spPr bwMode="auto">
            <a:xfrm>
              <a:off x="1536" y="288"/>
              <a:ext cx="2928" cy="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488" y="2160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rot="-5400000">
              <a:off x="2116" y="1388"/>
              <a:ext cx="2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33400" y="3429000"/>
            <a:ext cx="8229600" cy="1752600"/>
            <a:chOff x="336" y="2160"/>
            <a:chExt cx="5184" cy="1104"/>
          </a:xfrm>
        </p:grpSpPr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336" y="2688"/>
              <a:ext cx="51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00"/>
                  </a:solidFill>
                </a:rPr>
                <a:t>Domain:{all real numbers}</a:t>
              </a:r>
              <a:r>
                <a:rPr lang="en-US" sz="4400" b="1"/>
                <a:t> </a:t>
              </a:r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776" y="2160"/>
              <a:ext cx="235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552450" y="457200"/>
            <a:ext cx="8229600" cy="5711825"/>
            <a:chOff x="348" y="288"/>
            <a:chExt cx="5184" cy="3598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2976" y="288"/>
              <a:ext cx="0" cy="18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48" y="3310"/>
              <a:ext cx="51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chemeClr val="accent2"/>
                  </a:solidFill>
                </a:rPr>
                <a:t>Range:{y:y≥0}</a:t>
              </a:r>
              <a:r>
                <a:rPr lang="en-US" sz="4400" b="1">
                  <a:solidFill>
                    <a:schemeClr val="accent2"/>
                  </a:solidFill>
                </a:rPr>
                <a:t> 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3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/>
              <a:t>The set of ordered pairs may be an </a:t>
            </a:r>
            <a:r>
              <a:rPr lang="en-US" sz="4200" b="1" u="sng"/>
              <a:t>infinite number of points</a:t>
            </a:r>
            <a:r>
              <a:rPr lang="en-US" sz="4200" b="1"/>
              <a:t>, described by an algebraic expression.</a:t>
            </a:r>
            <a:r>
              <a:rPr lang="en-US" sz="4800" b="1"/>
              <a:t> </a:t>
            </a:r>
            <a:endParaRPr lang="en-US" sz="3200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7338" y="2481263"/>
            <a:ext cx="8167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Given the following function, find the domain and range.</a:t>
            </a:r>
            <a:endParaRPr lang="en-US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1308100" y="3725863"/>
            <a:ext cx="5807075" cy="788987"/>
            <a:chOff x="550" y="2311"/>
            <a:chExt cx="3658" cy="497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550" y="2328"/>
              <a:ext cx="151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Example:</a:t>
              </a:r>
              <a:r>
                <a:rPr lang="en-US"/>
                <a:t>  </a:t>
              </a:r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134" y="2311"/>
            <a:ext cx="2074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4" imgW="889000" imgH="203200" progId="Equation.DSMT36">
                    <p:embed/>
                  </p:oleObj>
                </mc:Choice>
                <mc:Fallback>
                  <p:oleObj name="Equation" r:id="rId4" imgW="889000" imgH="2032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4" y="2311"/>
                          <a:ext cx="2074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943100" y="4762500"/>
            <a:ext cx="5481638" cy="838200"/>
            <a:chOff x="336" y="2892"/>
            <a:chExt cx="3453" cy="528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36" y="2940"/>
              <a:ext cx="1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/>
                <a:t>Domain: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824" y="2892"/>
              <a:ext cx="196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{x: x≥5}</a:t>
              </a: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1943100" y="5657850"/>
            <a:ext cx="4800600" cy="762000"/>
            <a:chOff x="336" y="3708"/>
            <a:chExt cx="3024" cy="48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36" y="3708"/>
              <a:ext cx="124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/>
                <a:t>Range:</a:t>
              </a:r>
              <a:endParaRPr lang="en-US" sz="4400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632" y="3708"/>
              <a:ext cx="17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{y: y≥0}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348800" y="3241440"/>
              <a:ext cx="3188160" cy="102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9440" y="3232080"/>
                <a:ext cx="3206880" cy="10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7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601</TotalTime>
  <Words>789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Bodoni MT</vt:lpstr>
      <vt:lpstr>Calibri</vt:lpstr>
      <vt:lpstr>Goudy Old Style</vt:lpstr>
      <vt:lpstr>Impact</vt:lpstr>
      <vt:lpstr>Rockwell</vt:lpstr>
      <vt:lpstr>Times New Roman</vt:lpstr>
      <vt:lpstr>Wingdings</vt:lpstr>
      <vt:lpstr>Inkwell</vt:lpstr>
      <vt:lpstr>Document</vt:lpstr>
      <vt:lpstr>Equation</vt:lpstr>
      <vt:lpstr>Warm-Up </vt:lpstr>
      <vt:lpstr>Domain, Range &amp;  Interval Notation  </vt:lpstr>
      <vt:lpstr>Vertical-Line Test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 &amp; Range</vt:lpstr>
      <vt:lpstr>PowerPoint Presentation</vt:lpstr>
      <vt:lpstr>Domain &amp; 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Ventures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Domain, Range &amp;  Interval Notation</dc:title>
  <dc:creator>scarter</dc:creator>
  <cp:lastModifiedBy>Milton, Latycia M.</cp:lastModifiedBy>
  <cp:revision>11</cp:revision>
  <cp:lastPrinted>2016-05-17T11:21:20Z</cp:lastPrinted>
  <dcterms:created xsi:type="dcterms:W3CDTF">2014-03-16T00:23:08Z</dcterms:created>
  <dcterms:modified xsi:type="dcterms:W3CDTF">2016-05-17T17:35:15Z</dcterms:modified>
</cp:coreProperties>
</file>