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8" r:id="rId3"/>
    <p:sldId id="294" r:id="rId4"/>
    <p:sldId id="291" r:id="rId5"/>
    <p:sldId id="293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01F1B-67C9-4D57-BE37-12732073AD01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B5ED5-5A05-471C-AAEF-5787D41055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87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AD79-E257-46FE-8A00-D680016756ED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09B-F04B-42D0-9B15-F16ECC45F3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5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AD79-E257-46FE-8A00-D680016756ED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09B-F04B-42D0-9B15-F16ECC45F3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4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AD79-E257-46FE-8A00-D680016756ED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09B-F04B-42D0-9B15-F16ECC45F3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6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AD79-E257-46FE-8A00-D680016756ED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09B-F04B-42D0-9B15-F16ECC45F3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3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AD79-E257-46FE-8A00-D680016756ED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09B-F04B-42D0-9B15-F16ECC45F3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8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AD79-E257-46FE-8A00-D680016756ED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09B-F04B-42D0-9B15-F16ECC45F3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8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AD79-E257-46FE-8A00-D680016756ED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09B-F04B-42D0-9B15-F16ECC45F3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AD79-E257-46FE-8A00-D680016756ED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09B-F04B-42D0-9B15-F16ECC45F3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1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AD79-E257-46FE-8A00-D680016756ED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09B-F04B-42D0-9B15-F16ECC45F3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2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AD79-E257-46FE-8A00-D680016756ED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09B-F04B-42D0-9B15-F16ECC45F3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8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AD79-E257-46FE-8A00-D680016756ED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09B-F04B-42D0-9B15-F16ECC45F3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9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9AD79-E257-46FE-8A00-D680016756ED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C209B-F04B-42D0-9B15-F16ECC45F3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1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5-3: Bisectors in Triangles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will construct the </a:t>
            </a:r>
            <a:r>
              <a:rPr lang="en-US" dirty="0" err="1" smtClean="0"/>
              <a:t>incenter</a:t>
            </a:r>
            <a:r>
              <a:rPr lang="en-US" dirty="0" smtClean="0"/>
              <a:t> and </a:t>
            </a:r>
            <a:r>
              <a:rPr lang="en-US" dirty="0" err="1" smtClean="0"/>
              <a:t>circumcenter</a:t>
            </a:r>
            <a:r>
              <a:rPr lang="en-US" dirty="0" smtClean="0"/>
              <a:t> of a triangle.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1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1981200"/>
            <a:ext cx="8938392" cy="3094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83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Look at the diagram above. Name the: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Midsegment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Median: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Centroid: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381000"/>
            <a:ext cx="5395913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9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Rule!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525963"/>
          </a:xfrm>
        </p:spPr>
        <p:txBody>
          <a:bodyPr/>
          <a:lstStyle/>
          <a:p>
            <a:r>
              <a:rPr lang="en-US" dirty="0" smtClean="0"/>
              <a:t>The largest angle is across from the largest side</a:t>
            </a:r>
          </a:p>
        </p:txBody>
      </p:sp>
    </p:spTree>
    <p:extLst>
      <p:ext uri="{BB962C8B-B14F-4D97-AF65-F5344CB8AC3E}">
        <p14:creationId xmlns:p14="http://schemas.microsoft.com/office/powerpoint/2010/main" val="224139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45" y="762000"/>
            <a:ext cx="832485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819971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92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049963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VOCABULARY</a:t>
            </a: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When three or more lines intersect at one point, they are </a:t>
            </a:r>
            <a:r>
              <a:rPr lang="en-US" b="1" u="sng" dirty="0" smtClean="0"/>
              <a:t>concurrent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The point at which the three lines intersect is called the </a:t>
            </a:r>
            <a:r>
              <a:rPr lang="en-US" b="1" u="sng" dirty="0" smtClean="0"/>
              <a:t>point of concurrency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b="1" u="sng" dirty="0" err="1"/>
              <a:t>Circumcenter</a:t>
            </a:r>
            <a:r>
              <a:rPr lang="en-US" b="1" u="sng" dirty="0"/>
              <a:t>: </a:t>
            </a:r>
            <a:r>
              <a:rPr lang="en-US" dirty="0"/>
              <a:t>where the perpendicular bisectors of each side of the triangle are </a:t>
            </a:r>
            <a:r>
              <a:rPr lang="en-US" dirty="0" smtClean="0"/>
              <a:t>concurrent</a:t>
            </a:r>
          </a:p>
          <a:p>
            <a:r>
              <a:rPr lang="en-US" b="1" u="sng" dirty="0" err="1"/>
              <a:t>Incenter</a:t>
            </a:r>
            <a:r>
              <a:rPr lang="en-US" dirty="0"/>
              <a:t>: where the angle bisectors of a triangle are concurrent. 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9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00" y="1828800"/>
            <a:ext cx="8945563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57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the names come from?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Circumcenter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Incenter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14600"/>
            <a:ext cx="448466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3810000" cy="3425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33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following concurrent points as </a:t>
            </a:r>
            <a:r>
              <a:rPr lang="en-US" dirty="0" err="1" smtClean="0"/>
              <a:t>circumcenters</a:t>
            </a:r>
            <a:r>
              <a:rPr lang="en-US" dirty="0" smtClean="0"/>
              <a:t> or </a:t>
            </a:r>
            <a:r>
              <a:rPr lang="en-US" dirty="0" err="1" smtClean="0"/>
              <a:t>incenters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47800"/>
            <a:ext cx="3886200" cy="2826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3886200" cy="2680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66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5-4: Medians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identify the median and centroid of a triangle.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7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b="1" u="sng" dirty="0" smtClean="0"/>
              <a:t>median</a:t>
            </a:r>
            <a:r>
              <a:rPr lang="en-US" b="1" u="sng" dirty="0"/>
              <a:t> </a:t>
            </a:r>
            <a:r>
              <a:rPr lang="en-US" b="1" u="sng" dirty="0" smtClean="0"/>
              <a:t>of a triangle</a:t>
            </a:r>
            <a:r>
              <a:rPr lang="en-US" dirty="0" smtClean="0"/>
              <a:t> is a segment whose endpoints are a vertex and the midpoint of the opposite side.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triangle’s three medians are always congruent!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86063"/>
            <a:ext cx="3505200" cy="2439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01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XY a median, angle bisector, or perpendicular bisector? How do you know?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429000"/>
            <a:ext cx="833768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233055" y="1676400"/>
            <a:ext cx="457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49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12" y="1195388"/>
            <a:ext cx="361141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5" y="3786188"/>
            <a:ext cx="8797603" cy="109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073294"/>
            <a:ext cx="3276600" cy="2524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01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180</Words>
  <Application>Microsoft Office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Lesson 5-3: Bisectors in Triangles</vt:lpstr>
      <vt:lpstr>PowerPoint Presentation</vt:lpstr>
      <vt:lpstr>PowerPoint Presentation</vt:lpstr>
      <vt:lpstr>Where do the names come from?</vt:lpstr>
      <vt:lpstr>Identify the following concurrent points as circumcenters or incenters:</vt:lpstr>
      <vt:lpstr>Lesson 5-4: Medians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Triangle Rule!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Amy</dc:creator>
  <cp:lastModifiedBy>scarter</cp:lastModifiedBy>
  <cp:revision>34</cp:revision>
  <cp:lastPrinted>2011-10-10T01:39:07Z</cp:lastPrinted>
  <dcterms:created xsi:type="dcterms:W3CDTF">2011-10-02T03:51:18Z</dcterms:created>
  <dcterms:modified xsi:type="dcterms:W3CDTF">2014-04-18T16:32:34Z</dcterms:modified>
</cp:coreProperties>
</file>