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841-5C3C-4C39-BD36-DB23CBF41037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6D13-5EDF-4D81-BE62-FFD8E46B4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6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841-5C3C-4C39-BD36-DB23CBF41037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6D13-5EDF-4D81-BE62-FFD8E46B4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9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841-5C3C-4C39-BD36-DB23CBF41037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6D13-5EDF-4D81-BE62-FFD8E46B4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841-5C3C-4C39-BD36-DB23CBF41037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6D13-5EDF-4D81-BE62-FFD8E46B4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6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841-5C3C-4C39-BD36-DB23CBF41037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6D13-5EDF-4D81-BE62-FFD8E46B4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6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841-5C3C-4C39-BD36-DB23CBF41037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6D13-5EDF-4D81-BE62-FFD8E46B4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841-5C3C-4C39-BD36-DB23CBF41037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6D13-5EDF-4D81-BE62-FFD8E46B4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1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841-5C3C-4C39-BD36-DB23CBF41037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6D13-5EDF-4D81-BE62-FFD8E46B4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1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841-5C3C-4C39-BD36-DB23CBF41037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6D13-5EDF-4D81-BE62-FFD8E46B4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9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841-5C3C-4C39-BD36-DB23CBF41037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6D13-5EDF-4D81-BE62-FFD8E46B4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841-5C3C-4C39-BD36-DB23CBF41037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6D13-5EDF-4D81-BE62-FFD8E46B4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1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FD841-5C3C-4C39-BD36-DB23CBF41037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16D13-5EDF-4D81-BE62-FFD8E46B4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1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CPCTC &amp; HL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8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73"/>
          <a:stretch/>
        </p:blipFill>
        <p:spPr bwMode="auto">
          <a:xfrm>
            <a:off x="0" y="762000"/>
            <a:ext cx="9216058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984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09600"/>
            <a:ext cx="6522339" cy="605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785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For what values of x and y would the triangles be congruent by HL?</a:t>
            </a:r>
            <a:endParaRPr lang="en-US" dirty="0"/>
          </a:p>
        </p:txBody>
      </p:sp>
      <p:sp>
        <p:nvSpPr>
          <p:cNvPr id="5" name="Right Triangle 4"/>
          <p:cNvSpPr/>
          <p:nvPr/>
        </p:nvSpPr>
        <p:spPr>
          <a:xfrm>
            <a:off x="1981200" y="2286000"/>
            <a:ext cx="1828800" cy="26670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4191000" y="2362200"/>
            <a:ext cx="1828800" cy="26670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05400" y="3276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X+10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3200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81200" y="4724400"/>
            <a:ext cx="2286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91000" y="4800600"/>
            <a:ext cx="2286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38400" y="49530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2x + 2y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50292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4x – 3y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76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State the postulate or theorem you would use to prove each pair of triangles congruent.  If the triangles cannot be proven congruent, write not enough information.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69"/>
          <a:stretch/>
        </p:blipFill>
        <p:spPr bwMode="auto">
          <a:xfrm>
            <a:off x="166255" y="2438400"/>
            <a:ext cx="8634950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60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CPCTC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47873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66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CPCTC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7805854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35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0999"/>
            <a:ext cx="7924800" cy="3076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57838"/>
            <a:ext cx="7772400" cy="254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4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"/>
            <a:ext cx="845768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08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839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4-6: Congruence in Right Triangles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will prove two right triangles are congruent using the Hypotenuse-Leg Theorem. </a:t>
            </a:r>
          </a:p>
        </p:txBody>
      </p:sp>
    </p:spTree>
    <p:extLst>
      <p:ext uri="{BB962C8B-B14F-4D97-AF65-F5344CB8AC3E}">
        <p14:creationId xmlns:p14="http://schemas.microsoft.com/office/powerpoint/2010/main" val="421913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8534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923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Hypotenuse-Leg (HL)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1371600"/>
            <a:ext cx="910049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391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60764"/>
            <a:ext cx="8839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5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89</Words>
  <Application>Microsoft Office PowerPoint</Application>
  <PresentationFormat>On-screen Show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CPCTC &amp; HL</vt:lpstr>
      <vt:lpstr>CPCTC</vt:lpstr>
      <vt:lpstr>CPCTC</vt:lpstr>
      <vt:lpstr>PowerPoint Presentation</vt:lpstr>
      <vt:lpstr>PowerPoint Presentation</vt:lpstr>
      <vt:lpstr>Lesson 4-6: Congruence in Right Triangles </vt:lpstr>
      <vt:lpstr>Right Triangles</vt:lpstr>
      <vt:lpstr>Hypotenuse-Leg (HL) Theorem</vt:lpstr>
      <vt:lpstr>BUT….</vt:lpstr>
      <vt:lpstr>PowerPoint Presentation</vt:lpstr>
      <vt:lpstr>PowerPoint Presentation</vt:lpstr>
      <vt:lpstr>Example Problem</vt:lpstr>
      <vt:lpstr>Practice</vt:lpstr>
    </vt:vector>
  </TitlesOfParts>
  <Company>Red Ventures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CPCTC &amp; HL</dc:title>
  <dc:creator>scarter</dc:creator>
  <cp:lastModifiedBy>scarter</cp:lastModifiedBy>
  <cp:revision>2</cp:revision>
  <dcterms:created xsi:type="dcterms:W3CDTF">2014-04-06T20:24:00Z</dcterms:created>
  <dcterms:modified xsi:type="dcterms:W3CDTF">2014-04-06T20:39:25Z</dcterms:modified>
</cp:coreProperties>
</file>