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5" r:id="rId4"/>
    <p:sldId id="259" r:id="rId5"/>
    <p:sldId id="260" r:id="rId6"/>
    <p:sldId id="261" r:id="rId7"/>
    <p:sldId id="262" r:id="rId8"/>
    <p:sldId id="280" r:id="rId9"/>
    <p:sldId id="264" r:id="rId10"/>
    <p:sldId id="265" r:id="rId11"/>
    <p:sldId id="267" r:id="rId12"/>
    <p:sldId id="269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0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9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5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0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9183-4625-4381-AD9D-EF46646360AA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340C-CB6B-4F66-9E2D-7DE2393B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4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5-2: </a:t>
            </a:r>
            <a:br>
              <a:rPr lang="en-US" dirty="0" smtClean="0"/>
            </a:br>
            <a:r>
              <a:rPr lang="en-US" dirty="0" smtClean="0"/>
              <a:t>Perpendicular &amp; Angle Bisectors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use the properties of perpendicular bisectors and angle bisectors.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28600"/>
            <a:ext cx="90043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876800"/>
            <a:ext cx="46271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49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57000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09" y="2362200"/>
            <a:ext cx="4343400" cy="378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9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" y="408709"/>
            <a:ext cx="8991600" cy="640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618" y="3886200"/>
            <a:ext cx="9012382" cy="2971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18" y="408709"/>
            <a:ext cx="8991600" cy="6401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2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587644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435" y="1905000"/>
            <a:ext cx="3993738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5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21913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799"/>
            <a:ext cx="9144000" cy="32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perpendicular bisector?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perpendicular bisector?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599"/>
            <a:ext cx="7763306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19853" y="2514599"/>
            <a:ext cx="3881653" cy="27432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19853" y="2331927"/>
            <a:ext cx="39162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perpendicular bisector </a:t>
            </a:r>
            <a:r>
              <a:rPr lang="en-US" sz="2800" dirty="0" smtClean="0"/>
              <a:t>is a line or segment that: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Is perpendicular to a segment/line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Splits that same segment/line into two equal parts.</a:t>
            </a:r>
          </a:p>
        </p:txBody>
      </p:sp>
    </p:spTree>
    <p:extLst>
      <p:ext uri="{BB962C8B-B14F-4D97-AF65-F5344CB8AC3E}">
        <p14:creationId xmlns:p14="http://schemas.microsoft.com/office/powerpoint/2010/main" val="7955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the points to make a triangle.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599"/>
            <a:ext cx="7763306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8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point is </a:t>
            </a:r>
            <a:r>
              <a:rPr lang="en-US" b="1" u="sng" dirty="0" smtClean="0"/>
              <a:t>equidistant</a:t>
            </a:r>
            <a:r>
              <a:rPr lang="en-US" dirty="0" smtClean="0"/>
              <a:t> from two objects if it is the same distance from the objects.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Point C is </a:t>
            </a:r>
            <a:r>
              <a:rPr lang="en-US" b="1" dirty="0" smtClean="0"/>
              <a:t>equidistant </a:t>
            </a:r>
            <a:r>
              <a:rPr lang="en-US" dirty="0" smtClean="0"/>
              <a:t>from points A and B.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6" r="7467"/>
          <a:stretch/>
        </p:blipFill>
        <p:spPr bwMode="auto">
          <a:xfrm>
            <a:off x="3124200" y="2743200"/>
            <a:ext cx="3006438" cy="266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98462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3619500"/>
            <a:ext cx="9022262" cy="3238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098462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1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786"/>
            <a:ext cx="8980311" cy="234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3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838200"/>
            <a:ext cx="894588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5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94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Lesson 5-2:  Perpendicular &amp; Angle Bisectors</vt:lpstr>
      <vt:lpstr>Let’s Review!</vt:lpstr>
      <vt:lpstr>Let’s Review!</vt:lpstr>
      <vt:lpstr>PowerPoint Presentation</vt:lpstr>
      <vt:lpstr>New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Amy</dc:creator>
  <cp:lastModifiedBy>scarter</cp:lastModifiedBy>
  <cp:revision>17</cp:revision>
  <dcterms:created xsi:type="dcterms:W3CDTF">2011-10-02T01:08:36Z</dcterms:created>
  <dcterms:modified xsi:type="dcterms:W3CDTF">2014-04-18T16:37:22Z</dcterms:modified>
</cp:coreProperties>
</file>