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77" r:id="rId3"/>
    <p:sldId id="278" r:id="rId4"/>
    <p:sldId id="283" r:id="rId5"/>
    <p:sldId id="284" r:id="rId6"/>
    <p:sldId id="285" r:id="rId7"/>
    <p:sldId id="286" r:id="rId8"/>
    <p:sldId id="287" r:id="rId9"/>
    <p:sldId id="289" r:id="rId10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988C4-DD2A-40CE-9AFB-E330E719E08F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F5D9D-EAB5-47D9-B5A6-D9A0574D1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35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1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0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8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7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7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25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62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4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4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530A0-239F-4B78-BD9C-DA8C565D42AD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3FCF-8AC2-402C-994F-D52CA4501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5-1: </a:t>
            </a:r>
            <a:r>
              <a:rPr lang="en-US" dirty="0" err="1" smtClean="0"/>
              <a:t>Midsegments</a:t>
            </a:r>
            <a:r>
              <a:rPr lang="en-US" dirty="0" smtClean="0"/>
              <a:t> of Triangles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Students will use properties of triangle </a:t>
            </a:r>
            <a:r>
              <a:rPr lang="en-US" dirty="0" err="1" smtClean="0"/>
              <a:t>midsegments</a:t>
            </a:r>
            <a:r>
              <a:rPr lang="en-US" dirty="0" smtClean="0"/>
              <a:t> to solve problems.  </a:t>
            </a:r>
          </a:p>
        </p:txBody>
      </p:sp>
    </p:spTree>
    <p:extLst>
      <p:ext uri="{BB962C8B-B14F-4D97-AF65-F5344CB8AC3E}">
        <p14:creationId xmlns:p14="http://schemas.microsoft.com/office/powerpoint/2010/main" val="33026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u="sng" dirty="0" err="1" smtClean="0"/>
              <a:t>midsegment</a:t>
            </a:r>
            <a:r>
              <a:rPr lang="en-US" b="1" u="sng" dirty="0" smtClean="0"/>
              <a:t> of a triangle</a:t>
            </a:r>
            <a:r>
              <a:rPr lang="en-US" dirty="0" smtClean="0"/>
              <a:t> is a segment connecting the midpoints of two sides of the triangle.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3200400"/>
            <a:ext cx="863830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5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Triangle </a:t>
            </a:r>
            <a:r>
              <a:rPr lang="en-US" dirty="0" err="1" smtClean="0"/>
              <a:t>Midsegment</a:t>
            </a:r>
            <a:r>
              <a:rPr lang="en-US" dirty="0" smtClean="0"/>
              <a:t> Theorem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429000" cy="3167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3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9" y="1295400"/>
            <a:ext cx="7482952" cy="1577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74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332509"/>
            <a:ext cx="8229600" cy="5562600"/>
          </a:xfrm>
        </p:spPr>
        <p:txBody>
          <a:bodyPr numCol="2">
            <a:normAutofit lnSpcReduction="10000"/>
          </a:bodyPr>
          <a:lstStyle/>
          <a:p>
            <a:r>
              <a:rPr lang="en-US" dirty="0" smtClean="0"/>
              <a:t>Which two lines are parallel in this triangle? How do you know?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UV = 10 and NM = 4x, what is the value of x?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UV = 2x and NM = 40, what is the value of x?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018" y="609600"/>
            <a:ext cx="31302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85800" y="3352800"/>
            <a:ext cx="81534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857500" y="4991100"/>
            <a:ext cx="3276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73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2057400"/>
            <a:ext cx="3700462" cy="273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09119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9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854" y="2590800"/>
            <a:ext cx="4512449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770128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05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55678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05200"/>
            <a:ext cx="5274057" cy="247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4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13855"/>
            <a:ext cx="8229600" cy="1143000"/>
          </a:xfrm>
        </p:spPr>
        <p:txBody>
          <a:bodyPr/>
          <a:lstStyle/>
          <a:p>
            <a:r>
              <a:rPr lang="en-US" dirty="0" smtClean="0"/>
              <a:t>Check your understanding!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5" y="838200"/>
            <a:ext cx="87249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95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Lesson 5-1: Midsegments of Triangles </vt:lpstr>
      <vt:lpstr>Midsegment of a Triangle</vt:lpstr>
      <vt:lpstr>How does the Triangle Midsegment Theorem work?</vt:lpstr>
      <vt:lpstr>PowerPoint Presentation</vt:lpstr>
      <vt:lpstr>PowerPoint Presentation</vt:lpstr>
      <vt:lpstr>PowerPoint Presentation</vt:lpstr>
      <vt:lpstr>You try!</vt:lpstr>
      <vt:lpstr>PowerPoint Presentation</vt:lpstr>
      <vt:lpstr>Check your understanding!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Amy</dc:creator>
  <cp:lastModifiedBy>scarter</cp:lastModifiedBy>
  <cp:revision>32</cp:revision>
  <cp:lastPrinted>2011-10-03T23:34:58Z</cp:lastPrinted>
  <dcterms:created xsi:type="dcterms:W3CDTF">2011-10-01T20:41:57Z</dcterms:created>
  <dcterms:modified xsi:type="dcterms:W3CDTF">2014-04-06T20:42:08Z</dcterms:modified>
</cp:coreProperties>
</file>