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56" r:id="rId10"/>
    <p:sldId id="257" r:id="rId11"/>
    <p:sldId id="258" r:id="rId12"/>
    <p:sldId id="259" r:id="rId13"/>
    <p:sldId id="260" r:id="rId14"/>
    <p:sldId id="262" r:id="rId15"/>
    <p:sldId id="261" r:id="rId16"/>
    <p:sldId id="263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2E5A-DB7D-46BC-A79C-8F3D74F96032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A594-26FD-4612-90C3-CE3B34178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4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2E5A-DB7D-46BC-A79C-8F3D74F96032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A594-26FD-4612-90C3-CE3B34178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7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2E5A-DB7D-46BC-A79C-8F3D74F96032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A594-26FD-4612-90C3-CE3B34178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2E5A-DB7D-46BC-A79C-8F3D74F96032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A594-26FD-4612-90C3-CE3B34178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7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2E5A-DB7D-46BC-A79C-8F3D74F96032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A594-26FD-4612-90C3-CE3B34178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3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2E5A-DB7D-46BC-A79C-8F3D74F96032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A594-26FD-4612-90C3-CE3B34178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7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2E5A-DB7D-46BC-A79C-8F3D74F96032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A594-26FD-4612-90C3-CE3B34178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5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2E5A-DB7D-46BC-A79C-8F3D74F96032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A594-26FD-4612-90C3-CE3B34178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2E5A-DB7D-46BC-A79C-8F3D74F96032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A594-26FD-4612-90C3-CE3B34178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6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2E5A-DB7D-46BC-A79C-8F3D74F96032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A594-26FD-4612-90C3-CE3B34178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7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42E5A-DB7D-46BC-A79C-8F3D74F96032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A594-26FD-4612-90C3-CE3B34178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5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42E5A-DB7D-46BC-A79C-8F3D74F96032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6A594-26FD-4612-90C3-CE3B34178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1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</a:t>
            </a:r>
            <a:r>
              <a:rPr lang="en-US" b="1" dirty="0" smtClean="0"/>
              <a:t>Now (&amp; turn in HW)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Read the article on your desk. Then answer the questions below.  </a:t>
            </a:r>
            <a:r>
              <a:rPr lang="en-US" dirty="0" smtClean="0">
                <a:solidFill>
                  <a:srgbClr val="FF0000"/>
                </a:solidFill>
              </a:rPr>
              <a:t>Do NOT write on the article.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u="sng" dirty="0" smtClean="0"/>
              <a:t>Why</a:t>
            </a:r>
            <a:r>
              <a:rPr lang="en-US" dirty="0" smtClean="0"/>
              <a:t> </a:t>
            </a:r>
            <a:r>
              <a:rPr lang="en-US" dirty="0"/>
              <a:t>is his discovery of pi so important?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u="sng" dirty="0"/>
              <a:t>Why</a:t>
            </a:r>
            <a:r>
              <a:rPr lang="en-US" dirty="0"/>
              <a:t> is Archimedes still remembered and considered important?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u="sng" dirty="0"/>
              <a:t>Who</a:t>
            </a:r>
            <a:r>
              <a:rPr lang="en-US" dirty="0"/>
              <a:t> was Archimedes influence by in school?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6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composition of transformations</a:t>
            </a:r>
            <a:r>
              <a:rPr lang="en-US" dirty="0" smtClean="0"/>
              <a:t> is a combination of two or more transformations. </a:t>
            </a:r>
          </a:p>
          <a:p>
            <a:pPr lvl="1"/>
            <a:r>
              <a:rPr lang="en-US" dirty="0" smtClean="0"/>
              <a:t>In a composition, you perform each transformation on the image of the preceding transformation.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8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69" y="1828800"/>
            <a:ext cx="8959654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910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glide reflection</a:t>
            </a:r>
            <a:r>
              <a:rPr lang="en-US" dirty="0" smtClean="0"/>
              <a:t> is the composition of a translation and a reflection across a line to the direction of translation.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75708"/>
            <a:ext cx="2978727" cy="285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5642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563099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57400"/>
            <a:ext cx="3268266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4518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49" y="762000"/>
            <a:ext cx="8563099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145" y="1600200"/>
            <a:ext cx="3268266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1" y="3886200"/>
            <a:ext cx="9038837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1101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55" y="914400"/>
            <a:ext cx="8481786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54" y="2209800"/>
            <a:ext cx="3186545" cy="2151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871" y="2057400"/>
            <a:ext cx="4262438" cy="395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839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0" y="304800"/>
            <a:ext cx="7186161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514600"/>
            <a:ext cx="4262438" cy="395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54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Workbook Practice 9-6 (#3-6)</a:t>
            </a:r>
          </a:p>
          <a:p>
            <a:endParaRPr lang="en-US" dirty="0"/>
          </a:p>
          <a:p>
            <a:r>
              <a:rPr lang="en-US" dirty="0" smtClean="0"/>
              <a:t>Study Guide</a:t>
            </a:r>
          </a:p>
          <a:p>
            <a:endParaRPr lang="en-US" dirty="0"/>
          </a:p>
          <a:p>
            <a:r>
              <a:rPr lang="en-US" dirty="0" smtClean="0"/>
              <a:t>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86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 - Push your thinking…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43024"/>
            <a:ext cx="8634739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524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doing today? –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reflections over </a:t>
            </a:r>
            <a:r>
              <a:rPr lang="en-US" dirty="0" smtClean="0"/>
              <a:t>y = x</a:t>
            </a:r>
            <a:endParaRPr lang="en-US" dirty="0" smtClean="0"/>
          </a:p>
          <a:p>
            <a:r>
              <a:rPr lang="en-US" dirty="0" smtClean="0"/>
              <a:t>Complete study guide</a:t>
            </a:r>
          </a:p>
          <a:p>
            <a:r>
              <a:rPr lang="en-US" dirty="0" smtClean="0"/>
              <a:t>Start Unit 2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4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we doing today? – 3</a:t>
            </a:r>
            <a:r>
              <a:rPr lang="en-US" baseline="30000" dirty="0" smtClean="0"/>
              <a:t>rd</a:t>
            </a:r>
            <a:r>
              <a:rPr lang="en-US" dirty="0" smtClean="0"/>
              <a:t> &amp;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 on Composition of Transformations</a:t>
            </a:r>
          </a:p>
          <a:p>
            <a:r>
              <a:rPr lang="en-US" dirty="0" smtClean="0"/>
              <a:t>Complete unit </a:t>
            </a:r>
            <a:r>
              <a:rPr lang="en-US" dirty="0" smtClean="0"/>
              <a:t>2 study guide</a:t>
            </a:r>
          </a:p>
          <a:p>
            <a:r>
              <a:rPr lang="en-US" dirty="0" smtClean="0"/>
              <a:t>Start unit </a:t>
            </a:r>
            <a:r>
              <a:rPr lang="en-US" dirty="0" smtClean="0"/>
              <a:t>2 project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370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Block – Reflections across y=x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reflect images across y=x.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30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 </a:t>
            </a:r>
            <a:r>
              <a:rPr lang="en-US" dirty="0" smtClean="0"/>
              <a:t>Across y=x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382" y="1600200"/>
            <a:ext cx="3522018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 reflection </a:t>
            </a:r>
            <a:r>
              <a:rPr lang="en-US" b="1" dirty="0" smtClean="0"/>
              <a:t>rule for </a:t>
            </a:r>
            <a:r>
              <a:rPr lang="en-US" b="1" dirty="0" smtClean="0"/>
              <a:t>(x, y) across the line y=x is (y, x).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**Just switch your x and y coordinates!!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5393382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78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4267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Graph parallelogram ABCD with the following points: A(-3, 1), B(-5, 1), C(-5, 4), D(-3, 4). Draw the image of ABCD if it is reflected across the line y=x.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95400"/>
            <a:ext cx="450959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369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4495800" cy="4813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8368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HONORS - Lesson </a:t>
            </a:r>
            <a:r>
              <a:rPr lang="en-US" dirty="0" smtClean="0"/>
              <a:t>9-6: Compositions of Transformations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perform compositions of transformations.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25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274</Words>
  <Application>Microsoft Office PowerPoint</Application>
  <PresentationFormat>On-screen Show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Do Now (&amp; turn in HW)</vt:lpstr>
      <vt:lpstr>Honors - Push your thinking…</vt:lpstr>
      <vt:lpstr>What are we doing today? – 2nd </vt:lpstr>
      <vt:lpstr>What are we doing today? – 3rd &amp; 4th </vt:lpstr>
      <vt:lpstr>2nd Block – Reflections across y=x</vt:lpstr>
      <vt:lpstr>Reflections Across y=x</vt:lpstr>
      <vt:lpstr>Practice!</vt:lpstr>
      <vt:lpstr>PowerPoint Presentation</vt:lpstr>
      <vt:lpstr>HONORS - Lesson 9-6: Compositions of Transformations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Independent Practice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Amy</cp:lastModifiedBy>
  <cp:revision>9</cp:revision>
  <dcterms:created xsi:type="dcterms:W3CDTF">2011-09-18T19:59:01Z</dcterms:created>
  <dcterms:modified xsi:type="dcterms:W3CDTF">2012-02-16T12:33:57Z</dcterms:modified>
</cp:coreProperties>
</file>