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66" r:id="rId3"/>
    <p:sldId id="256" r:id="rId4"/>
    <p:sldId id="264" r:id="rId5"/>
    <p:sldId id="267" r:id="rId6"/>
    <p:sldId id="276" r:id="rId7"/>
    <p:sldId id="277" r:id="rId8"/>
    <p:sldId id="278" r:id="rId9"/>
    <p:sldId id="279" r:id="rId10"/>
    <p:sldId id="28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F69D2-F316-4D64-9F5F-FA2B7581398A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E8521A8-DB38-4F5E-A2CA-00604E9B11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F69D2-F316-4D64-9F5F-FA2B7581398A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521A8-DB38-4F5E-A2CA-00604E9B11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E8521A8-DB38-4F5E-A2CA-00604E9B11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F69D2-F316-4D64-9F5F-FA2B7581398A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F69D2-F316-4D64-9F5F-FA2B7581398A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E8521A8-DB38-4F5E-A2CA-00604E9B11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F69D2-F316-4D64-9F5F-FA2B7581398A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E8521A8-DB38-4F5E-A2CA-00604E9B11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5FF69D2-F316-4D64-9F5F-FA2B7581398A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521A8-DB38-4F5E-A2CA-00604E9B11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F69D2-F316-4D64-9F5F-FA2B7581398A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E8521A8-DB38-4F5E-A2CA-00604E9B11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F69D2-F316-4D64-9F5F-FA2B7581398A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E8521A8-DB38-4F5E-A2CA-00604E9B11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F69D2-F316-4D64-9F5F-FA2B7581398A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E8521A8-DB38-4F5E-A2CA-00604E9B11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E8521A8-DB38-4F5E-A2CA-00604E9B11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F69D2-F316-4D64-9F5F-FA2B7581398A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E8521A8-DB38-4F5E-A2CA-00604E9B11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5FF69D2-F316-4D64-9F5F-FA2B7581398A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5FF69D2-F316-4D64-9F5F-FA2B7581398A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E8521A8-DB38-4F5E-A2CA-00604E9B11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from yesterday…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766048" cy="4572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Write the ratios for sine, cosine, and tangent for angle X.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434936"/>
            <a:ext cx="2951019" cy="2213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7087161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" y="1219200"/>
            <a:ext cx="862041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445201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from yesterday…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Find the value of x.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286000"/>
            <a:ext cx="29718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837459"/>
            <a:ext cx="1600200" cy="2582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5029200" y="1837459"/>
            <a:ext cx="0" cy="433474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24164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Students will use angles of depression and elevation to solve problems.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Lesson 8-4:</a:t>
            </a:r>
            <a:br>
              <a:rPr lang="en-US" dirty="0" smtClean="0"/>
            </a:br>
            <a:r>
              <a:rPr lang="en-US" dirty="0" smtClean="0"/>
              <a:t>Angles of Elevation &amp; Depression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12605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758952"/>
          </a:xfrm>
        </p:spPr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4636" y="914400"/>
            <a:ext cx="7907694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072581"/>
            <a:ext cx="3810000" cy="3785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966850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Identifying Angles of Elevation/Depression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Label each angle as an angle of elevation or an angle of depression.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362200"/>
            <a:ext cx="6849083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569688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838200"/>
            <a:ext cx="7269922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632699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914400"/>
            <a:ext cx="8315325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053700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38016"/>
          <a:stretch/>
        </p:blipFill>
        <p:spPr bwMode="auto">
          <a:xfrm>
            <a:off x="-6928" y="705715"/>
            <a:ext cx="6997811" cy="2390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4873"/>
          <a:stretch/>
        </p:blipFill>
        <p:spPr bwMode="auto">
          <a:xfrm>
            <a:off x="3762775" y="2819400"/>
            <a:ext cx="4550296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475434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09" y="914400"/>
            <a:ext cx="90424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68844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ustom 3">
      <a:dk1>
        <a:srgbClr val="000000"/>
      </a:dk1>
      <a:lt1>
        <a:srgbClr val="FFFFFF"/>
      </a:lt1>
      <a:dk2>
        <a:srgbClr val="434342"/>
      </a:dk2>
      <a:lt2>
        <a:srgbClr val="FFFFFF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286</TotalTime>
  <Words>62</Words>
  <Application>Microsoft Office PowerPoint</Application>
  <PresentationFormat>On-screen Show (4:3)</PresentationFormat>
  <Paragraphs>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Civic</vt:lpstr>
      <vt:lpstr>Review from yesterday…</vt:lpstr>
      <vt:lpstr>Review from yesterday…</vt:lpstr>
      <vt:lpstr>Lesson 8-4: Angles of Elevation &amp; Depression</vt:lpstr>
      <vt:lpstr>Vocabulary</vt:lpstr>
      <vt:lpstr>Identifying Angles of Elevation/Depression</vt:lpstr>
      <vt:lpstr>Slide 6</vt:lpstr>
      <vt:lpstr>Slide 7</vt:lpstr>
      <vt:lpstr>Slide 8</vt:lpstr>
      <vt:lpstr>Slide 9</vt:lpstr>
      <vt:lpstr>Slide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Good morning! Sit in your groups!</dc:title>
  <dc:creator>Amy</dc:creator>
  <cp:lastModifiedBy>pete</cp:lastModifiedBy>
  <cp:revision>11</cp:revision>
  <dcterms:created xsi:type="dcterms:W3CDTF">2011-11-07T21:55:58Z</dcterms:created>
  <dcterms:modified xsi:type="dcterms:W3CDTF">2014-04-23T13:56:15Z</dcterms:modified>
</cp:coreProperties>
</file>