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8" r:id="rId1"/>
  </p:sldMasterIdLst>
  <p:sldIdLst>
    <p:sldId id="258" r:id="rId2"/>
    <p:sldId id="261" r:id="rId3"/>
    <p:sldId id="259" r:id="rId4"/>
    <p:sldId id="275" r:id="rId5"/>
    <p:sldId id="280" r:id="rId6"/>
    <p:sldId id="262" r:id="rId7"/>
    <p:sldId id="269" r:id="rId8"/>
    <p:sldId id="271" r:id="rId9"/>
    <p:sldId id="270" r:id="rId10"/>
    <p:sldId id="272" r:id="rId11"/>
    <p:sldId id="260" r:id="rId12"/>
    <p:sldId id="263" r:id="rId13"/>
    <p:sldId id="264" r:id="rId14"/>
    <p:sldId id="265" r:id="rId15"/>
    <p:sldId id="266" r:id="rId16"/>
    <p:sldId id="267" r:id="rId17"/>
    <p:sldId id="268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0AE489A4-F85F-4641-A9F1-F748D3FCF845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89A4-F85F-4641-A9F1-F748D3FCF845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792F-B6FF-4F4E-B9FE-57A869C20ED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89A4-F85F-4641-A9F1-F748D3FCF845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792F-B6FF-4F4E-B9FE-57A869C20E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89A4-F85F-4641-A9F1-F748D3FCF845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792F-B6FF-4F4E-B9FE-57A869C20E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89A4-F85F-4641-A9F1-F748D3FCF845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792F-B6FF-4F4E-B9FE-57A869C20E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89A4-F85F-4641-A9F1-F748D3FCF845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792F-B6FF-4F4E-B9FE-57A869C20E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89A4-F85F-4641-A9F1-F748D3FCF845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792F-B6FF-4F4E-B9FE-57A869C20E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AE489A4-F85F-4641-A9F1-F748D3FCF845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89A4-F85F-4641-A9F1-F748D3FCF845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792F-B6FF-4F4E-B9FE-57A869C20E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89A4-F85F-4641-A9F1-F748D3FCF845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792F-B6FF-4F4E-B9FE-57A869C20E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89A4-F85F-4641-A9F1-F748D3FCF845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792F-B6FF-4F4E-B9FE-57A869C20E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89A4-F85F-4641-A9F1-F748D3FCF845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792F-B6FF-4F4E-B9FE-57A869C20E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89A4-F85F-4641-A9F1-F748D3FCF845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792F-B6FF-4F4E-B9FE-57A869C20E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89A4-F85F-4641-A9F1-F748D3FCF845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0AE489A4-F85F-4641-A9F1-F748D3FCF845}" type="datetimeFigureOut">
              <a:rPr lang="en-US" smtClean="0"/>
              <a:t>10/24/15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AF7792F-B6FF-4F4E-B9FE-57A869C20E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875566"/>
            <a:ext cx="6196405" cy="419417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Simplify:</a:t>
            </a:r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names of 9 boys and 11 girls from a driver’s ed. Class are put into a hat to pick who drives first. What is the probability that the first two names chosen will </a:t>
            </a:r>
            <a:r>
              <a:rPr lang="en-US" b="1" u="sng" dirty="0" smtClean="0"/>
              <a:t>BOTH</a:t>
            </a:r>
            <a:r>
              <a:rPr lang="en-US" dirty="0" smtClean="0"/>
              <a:t> be boys? (</a:t>
            </a:r>
            <a:r>
              <a:rPr lang="en-US" i="1" dirty="0" smtClean="0"/>
              <a:t>Hint: Determine type of event first!)</a:t>
            </a:r>
            <a:endParaRPr lang="en-US" i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8388" y="2273942"/>
            <a:ext cx="351381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creen Shot 2015-10-24 at 12.41.42 PM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388" y="3067331"/>
            <a:ext cx="1376839" cy="107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49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Polynomials (H)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Dividing a trinomial by a monomial</a:t>
            </a:r>
            <a:endParaRPr lang="en-US" dirty="0"/>
          </a:p>
        </p:txBody>
      </p:sp>
      <p:pic>
        <p:nvPicPr>
          <p:cNvPr id="7" name="Picture 6" descr="monodivide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60" b="66054"/>
          <a:stretch/>
        </p:blipFill>
        <p:spPr>
          <a:xfrm>
            <a:off x="3765393" y="2802512"/>
            <a:ext cx="4234019" cy="1155375"/>
          </a:xfrm>
          <a:prstGeom prst="rect">
            <a:avLst/>
          </a:prstGeom>
        </p:spPr>
      </p:pic>
      <p:pic>
        <p:nvPicPr>
          <p:cNvPr id="8" name="Picture 7" descr="monodivid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3" y="2802512"/>
            <a:ext cx="7099300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558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Multiplying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16493"/>
            <a:ext cx="7345363" cy="4249028"/>
          </a:xfrm>
        </p:spPr>
        <p:txBody>
          <a:bodyPr/>
          <a:lstStyle/>
          <a:p>
            <a:r>
              <a:rPr lang="en-US" dirty="0" smtClean="0"/>
              <a:t>Multiplying a MONOMIAL by a polynomial</a:t>
            </a:r>
            <a:endParaRPr lang="en-US" dirty="0"/>
          </a:p>
        </p:txBody>
      </p:sp>
      <p:pic>
        <p:nvPicPr>
          <p:cNvPr id="4" name="Picture 3" descr="Screen Shot 2015-10-24 at 1.13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79" y="2427449"/>
            <a:ext cx="7714349" cy="41992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70239" y="2427449"/>
            <a:ext cx="1079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STEPS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585018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5-10-24 at 1.14.34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31"/>
          <a:stretch/>
        </p:blipFill>
        <p:spPr>
          <a:xfrm>
            <a:off x="741420" y="2868886"/>
            <a:ext cx="7690107" cy="38545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Multiplying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420" y="1713115"/>
            <a:ext cx="6918025" cy="4009954"/>
          </a:xfrm>
        </p:spPr>
        <p:txBody>
          <a:bodyPr/>
          <a:lstStyle/>
          <a:p>
            <a:r>
              <a:rPr lang="en-US" dirty="0" smtClean="0"/>
              <a:t>Multiplying a MONOMIAL by a polynomial</a:t>
            </a:r>
          </a:p>
          <a:p>
            <a:pPr lvl="1"/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03135" y="2603058"/>
            <a:ext cx="1079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STEPS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84675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Multiplying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312" y="1831261"/>
            <a:ext cx="6921133" cy="3891808"/>
          </a:xfrm>
        </p:spPr>
        <p:txBody>
          <a:bodyPr/>
          <a:lstStyle/>
          <a:p>
            <a:r>
              <a:rPr lang="en-US" dirty="0" smtClean="0"/>
              <a:t>Multiplying a BINOMIAL by a </a:t>
            </a:r>
            <a:r>
              <a:rPr lang="en-US" u="sng" dirty="0" err="1" smtClean="0"/>
              <a:t>BI</a:t>
            </a:r>
            <a:r>
              <a:rPr lang="en-US" dirty="0" err="1" smtClean="0"/>
              <a:t>nomial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95023" y="3465074"/>
            <a:ext cx="1793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Box Method</a:t>
            </a:r>
            <a:endParaRPr lang="en-US" sz="24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8337" y="2547003"/>
            <a:ext cx="1870075" cy="5737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65746" y="3465074"/>
            <a:ext cx="1364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Stacking</a:t>
            </a:r>
            <a:endParaRPr lang="en-US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647728" y="3465074"/>
            <a:ext cx="1111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F.O.I.L.</a:t>
            </a:r>
            <a:endParaRPr lang="en-US" sz="2400" b="1" i="1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159977" y="3465074"/>
            <a:ext cx="14768" cy="3392926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103199" y="3499330"/>
            <a:ext cx="1" cy="335867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3926739"/>
            <a:ext cx="9144000" cy="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26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Multiplying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586" y="1831261"/>
            <a:ext cx="7127860" cy="3891808"/>
          </a:xfrm>
        </p:spPr>
        <p:txBody>
          <a:bodyPr/>
          <a:lstStyle/>
          <a:p>
            <a:r>
              <a:rPr lang="en-US" dirty="0" smtClean="0"/>
              <a:t>Multiplying a BINOMIAL by a </a:t>
            </a:r>
            <a:r>
              <a:rPr lang="en-US" b="1" u="sng" dirty="0" err="1" smtClean="0"/>
              <a:t>TRI</a:t>
            </a:r>
            <a:r>
              <a:rPr lang="en-US" dirty="0" err="1" smtClean="0"/>
              <a:t>nomial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79236" y="3465074"/>
            <a:ext cx="1793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Box Method</a:t>
            </a:r>
            <a:endParaRPr lang="en-US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608563" y="3457162"/>
            <a:ext cx="1364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Stacking</a:t>
            </a:r>
            <a:endParaRPr lang="en-US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381944" y="3465074"/>
            <a:ext cx="1111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F.O.I.L.</a:t>
            </a:r>
            <a:endParaRPr lang="en-US" sz="2400" b="1" i="1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910680" y="3465074"/>
            <a:ext cx="14768" cy="3392926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491329" y="3457162"/>
            <a:ext cx="1" cy="335867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3926739"/>
            <a:ext cx="9144000" cy="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153" y="2527556"/>
            <a:ext cx="2637150" cy="543535"/>
          </a:xfrm>
          <a:prstGeom prst="rect">
            <a:avLst/>
          </a:prstGeom>
        </p:spPr>
      </p:pic>
      <p:sp>
        <p:nvSpPr>
          <p:cNvPr id="9" name="Multiply 8"/>
          <p:cNvSpPr/>
          <p:nvPr/>
        </p:nvSpPr>
        <p:spPr>
          <a:xfrm>
            <a:off x="6623664" y="1958514"/>
            <a:ext cx="2628392" cy="3535070"/>
          </a:xfrm>
          <a:prstGeom prst="mathMultiply">
            <a:avLst>
              <a:gd name="adj1" fmla="val 13042"/>
            </a:avLst>
          </a:prstGeom>
          <a:solidFill>
            <a:schemeClr val="accent1">
              <a:alpha val="76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148638" y="4811915"/>
            <a:ext cx="1639648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i="1" dirty="0" smtClean="0"/>
              <a:t>You can only use F.O.I.L when multiplying two binomials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95442" y="3440743"/>
            <a:ext cx="1746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Distribution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7533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9" grpId="1" animBg="1"/>
      <p:bldP spid="13" grpId="0" animBg="1"/>
      <p:bldP spid="13" grpId="1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Our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rewrite this? Then solve…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093" y="2798759"/>
            <a:ext cx="2046614" cy="93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367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Our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757420"/>
            <a:ext cx="6196405" cy="3965649"/>
          </a:xfrm>
        </p:spPr>
        <p:txBody>
          <a:bodyPr/>
          <a:lstStyle/>
          <a:p>
            <a:r>
              <a:rPr lang="en-US" dirty="0" smtClean="0"/>
              <a:t>How can we set this up? Then solve…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676707" y="2225327"/>
            <a:ext cx="1572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EQUATION: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Screen Shot 2015-10-24 at 1.37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0" y="3204706"/>
            <a:ext cx="5631716" cy="351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202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Our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757420"/>
            <a:ext cx="6196405" cy="3965649"/>
          </a:xfrm>
        </p:spPr>
        <p:txBody>
          <a:bodyPr/>
          <a:lstStyle/>
          <a:p>
            <a:r>
              <a:rPr lang="en-US" dirty="0" smtClean="0"/>
              <a:t>How can we set this up? Then solve…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676707" y="2225327"/>
            <a:ext cx="1572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EQUATION: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Screen Shot 2015-10-24 at 1.37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07" y="2878979"/>
            <a:ext cx="5974834" cy="373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28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Partner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550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Gallery Walk: Review Unit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46030"/>
            <a:ext cx="7345363" cy="42194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6 problems posted around the room that have been solved INCORRECTLY.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Identify at least one error in EACH problem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On a post-it, write where the person went wrong and EXPLAIN WHY.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Place post-it on poster and repeat for the other problems.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**If you get stuck, use your peers’ post-its for guidance**</a:t>
            </a:r>
          </a:p>
          <a:p>
            <a:pPr marL="0" indent="0" algn="ctr">
              <a:buNone/>
            </a:pPr>
            <a:r>
              <a:rPr lang="en-US" b="1" dirty="0" smtClean="0"/>
              <a:t>Reminder: There is more than one error per problem!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7818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875566"/>
            <a:ext cx="6196405" cy="438616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Simplify:</a:t>
            </a:r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lvl="1"/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an election, candidate A received 35% of the votes, candidate B received 22% of the votes, and candidate C received 43% of the votes. If you randomly selected a person from all who voted, what is the probability that the person voted for either candidate A or candidate B?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8388" y="2273942"/>
            <a:ext cx="351381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creen Shot 2015-10-24 at 12.41.42 PM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792" y="3347929"/>
            <a:ext cx="1376839" cy="1076017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1117" y="2819400"/>
            <a:ext cx="618744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9354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811975" cy="393192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Simplify.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Simplify.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Express the area of the shape below in simplest form.</a:t>
            </a:r>
            <a:endParaRPr lang="en-US" dirty="0"/>
          </a:p>
        </p:txBody>
      </p:sp>
      <p:pic>
        <p:nvPicPr>
          <p:cNvPr id="4" name="Shape 3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217745" y="1933550"/>
            <a:ext cx="3011725" cy="73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Screen Shot 2015-10-24 at 1.32.40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7" t="38478"/>
          <a:stretch/>
        </p:blipFill>
        <p:spPr>
          <a:xfrm>
            <a:off x="2096807" y="5061987"/>
            <a:ext cx="4296980" cy="1604025"/>
          </a:xfrm>
          <a:prstGeom prst="rect">
            <a:avLst/>
          </a:prstGeom>
        </p:spPr>
      </p:pic>
      <p:pic>
        <p:nvPicPr>
          <p:cNvPr id="6" name="Picture 5" descr="multiply-dividing-monomials4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46" t="42578" r="12979" b="21959"/>
          <a:stretch/>
        </p:blipFill>
        <p:spPr>
          <a:xfrm>
            <a:off x="3217745" y="3084364"/>
            <a:ext cx="1535691" cy="140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872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(H)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811975" cy="393192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Simplify.      2t</a:t>
            </a:r>
            <a:r>
              <a:rPr lang="en-US" baseline="30000" dirty="0" smtClean="0"/>
              <a:t>2</a:t>
            </a:r>
            <a:r>
              <a:rPr lang="en-US" dirty="0" smtClean="0"/>
              <a:t>(3t</a:t>
            </a:r>
            <a:r>
              <a:rPr lang="en-US" baseline="30000" dirty="0" smtClean="0"/>
              <a:t>3</a:t>
            </a:r>
            <a:r>
              <a:rPr lang="en-US" dirty="0"/>
              <a:t> </a:t>
            </a:r>
            <a:r>
              <a:rPr lang="en-US" dirty="0" smtClean="0"/>
              <a:t>+ 4t – 7) + 2</a:t>
            </a:r>
            <a:r>
              <a:rPr lang="en-US" dirty="0"/>
              <a:t>t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Simplify.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Express the volume of the shape below in simplest form.</a:t>
            </a:r>
            <a:endParaRPr lang="en-US" dirty="0"/>
          </a:p>
        </p:txBody>
      </p:sp>
      <p:pic>
        <p:nvPicPr>
          <p:cNvPr id="7" name="Shape 328"/>
          <p:cNvPicPr preferRelativeResize="0"/>
          <p:nvPr/>
        </p:nvPicPr>
        <p:blipFill rotWithShape="1">
          <a:blip r:embed="rId2">
            <a:alphaModFix/>
          </a:blip>
          <a:srcRect t="20857"/>
          <a:stretch/>
        </p:blipFill>
        <p:spPr>
          <a:xfrm>
            <a:off x="2244614" y="5065505"/>
            <a:ext cx="4474029" cy="1549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redden-eq05_103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1" r="55591" b="62960"/>
          <a:stretch/>
        </p:blipFill>
        <p:spPr>
          <a:xfrm>
            <a:off x="2864654" y="3244510"/>
            <a:ext cx="2465964" cy="109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65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ever done a random act of kindness? If so, what was it?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Reminder: </a:t>
            </a:r>
            <a:r>
              <a:rPr lang="en-US" dirty="0" smtClean="0"/>
              <a:t>Test </a:t>
            </a:r>
            <a:r>
              <a:rPr lang="en-US" u="sng" dirty="0" smtClean="0"/>
              <a:t>tomorrow</a:t>
            </a:r>
            <a:r>
              <a:rPr lang="en-US" dirty="0" smtClean="0"/>
              <a:t> on </a:t>
            </a:r>
            <a:r>
              <a:rPr lang="en-US" i="1" dirty="0" smtClean="0"/>
              <a:t>Experimental &amp; Theoretical Probability</a:t>
            </a:r>
            <a:r>
              <a:rPr lang="en-US" dirty="0" smtClean="0"/>
              <a:t>, </a:t>
            </a:r>
            <a:r>
              <a:rPr lang="en-US" i="1" dirty="0" smtClean="0"/>
              <a:t>Compound Events</a:t>
            </a:r>
            <a:r>
              <a:rPr lang="en-US" dirty="0" smtClean="0"/>
              <a:t>, and </a:t>
            </a:r>
            <a:r>
              <a:rPr lang="en-US" i="1" dirty="0" smtClean="0"/>
              <a:t>Frequency Tables</a:t>
            </a:r>
            <a:r>
              <a:rPr lang="en-US" dirty="0" smtClean="0"/>
              <a:t>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9679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Up &amp; Check In</a:t>
            </a:r>
          </a:p>
          <a:p>
            <a:r>
              <a:rPr lang="en-US" dirty="0" smtClean="0"/>
              <a:t>Returning Midterms</a:t>
            </a:r>
          </a:p>
          <a:p>
            <a:r>
              <a:rPr lang="en-US" dirty="0" smtClean="0"/>
              <a:t>Dividing &amp; Multiplying Polynomials</a:t>
            </a:r>
          </a:p>
          <a:p>
            <a:r>
              <a:rPr lang="en-US" dirty="0" smtClean="0"/>
              <a:t>Partner Work</a:t>
            </a:r>
          </a:p>
          <a:p>
            <a:r>
              <a:rPr lang="en-US" dirty="0" smtClean="0"/>
              <a:t>Gallery Walk Review: Unit 5</a:t>
            </a:r>
          </a:p>
          <a:p>
            <a:r>
              <a:rPr lang="en-US" dirty="0" smtClean="0"/>
              <a:t>Exit Ticket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3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Midterms &amp;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B1 Average: 64%</a:t>
            </a:r>
          </a:p>
          <a:p>
            <a:r>
              <a:rPr lang="en-US" dirty="0" smtClean="0"/>
              <a:t>B2 Average: 70%</a:t>
            </a:r>
          </a:p>
          <a:p>
            <a:r>
              <a:rPr lang="en-US" dirty="0" smtClean="0"/>
              <a:t>B4 Average: 88%</a:t>
            </a:r>
          </a:p>
          <a:p>
            <a:endParaRPr lang="en-US" dirty="0"/>
          </a:p>
          <a:p>
            <a:r>
              <a:rPr lang="en-US" dirty="0" smtClean="0"/>
              <a:t>Your Quarter 1 grade is written in red in the TOP RIGHT corner of your midterm answer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06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6.3: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multiply and divide polynomials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30144" y="3204701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Multiplying</a:t>
            </a:r>
            <a:endParaRPr lang="en-US" sz="24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676159" y="3199368"/>
            <a:ext cx="1249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Dividing</a:t>
            </a:r>
            <a:endParaRPr lang="en-US" sz="2400" b="1" u="sng" dirty="0"/>
          </a:p>
        </p:txBody>
      </p:sp>
      <p:sp>
        <p:nvSpPr>
          <p:cNvPr id="6" name="Rectangle 5"/>
          <p:cNvSpPr/>
          <p:nvPr/>
        </p:nvSpPr>
        <p:spPr>
          <a:xfrm>
            <a:off x="1380965" y="4920757"/>
            <a:ext cx="15701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(y + 4)(y – 3)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1330144" y="3816696"/>
            <a:ext cx="18774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12x</a:t>
            </a:r>
            <a:r>
              <a:rPr lang="en-US" sz="2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20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-US" sz="2000" b="1" baseline="3000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3x + 2)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1336667" y="4381789"/>
            <a:ext cx="16552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</a:t>
            </a:r>
            <a:r>
              <a:rPr lang="en-US" sz="2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2000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</a:t>
            </a:r>
            <a:r>
              <a:rPr lang="en-US" sz="2000" b="1" baseline="3000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</a:t>
            </a:r>
            <a:r>
              <a:rPr lang="en-US" sz="20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4zx) </a:t>
            </a:r>
            <a:r>
              <a:rPr lang="en-US" sz="2000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en-US" sz="2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39790" y="2766618"/>
            <a:ext cx="1680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EXAMPLES</a:t>
            </a:r>
            <a:endParaRPr lang="en-US" sz="2400" b="1" i="1" dirty="0"/>
          </a:p>
        </p:txBody>
      </p:sp>
      <p:pic>
        <p:nvPicPr>
          <p:cNvPr id="10" name="Picture 9" descr="Screen Shot 2015-10-24 at 1.05.19 PM.pn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631"/>
          <a:stretch/>
        </p:blipFill>
        <p:spPr>
          <a:xfrm>
            <a:off x="5985419" y="3604464"/>
            <a:ext cx="939800" cy="77732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380965" y="5523014"/>
            <a:ext cx="23647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(2b + 4)(b</a:t>
            </a:r>
            <a:r>
              <a:rPr lang="en-US" sz="2000" b="1" i="0" u="none" strike="noStrike" cap="none" baseline="3000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2b</a:t>
            </a:r>
            <a:r>
              <a:rPr lang="en-US" sz="20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+ 4</a:t>
            </a:r>
            <a:r>
              <a:rPr lang="en-US" sz="2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en-US" sz="2000" b="1" dirty="0"/>
          </a:p>
        </p:txBody>
      </p:sp>
      <p:pic>
        <p:nvPicPr>
          <p:cNvPr id="13" name="Picture 12" descr="Screen Shot 2015-10-24 at 1.05.19 PM.pn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69"/>
          <a:stretch/>
        </p:blipFill>
        <p:spPr>
          <a:xfrm>
            <a:off x="5985419" y="4871329"/>
            <a:ext cx="939800" cy="89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48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Monomials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Extending our exponent rules…</a:t>
            </a:r>
            <a:endParaRPr lang="en-US" dirty="0"/>
          </a:p>
        </p:txBody>
      </p:sp>
      <p:pic>
        <p:nvPicPr>
          <p:cNvPr id="5" name="Picture 4" descr="dividing-monomials-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33" b="71165"/>
          <a:stretch/>
        </p:blipFill>
        <p:spPr>
          <a:xfrm>
            <a:off x="1005211" y="2920213"/>
            <a:ext cx="3731540" cy="1248325"/>
          </a:xfrm>
          <a:prstGeom prst="rect">
            <a:avLst/>
          </a:prstGeom>
        </p:spPr>
      </p:pic>
      <p:pic>
        <p:nvPicPr>
          <p:cNvPr id="6" name="Picture 5" descr="dividing-monomials-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85"/>
          <a:stretch/>
        </p:blipFill>
        <p:spPr>
          <a:xfrm>
            <a:off x="4736751" y="3086560"/>
            <a:ext cx="2804479" cy="297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634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Monomials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Simplify.</a:t>
            </a:r>
            <a:endParaRPr lang="en-US" dirty="0"/>
          </a:p>
        </p:txBody>
      </p:sp>
      <p:pic>
        <p:nvPicPr>
          <p:cNvPr id="4" name="Picture 3" descr="dividing_monomials_exampl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71" b="52349"/>
          <a:stretch/>
        </p:blipFill>
        <p:spPr>
          <a:xfrm>
            <a:off x="2829524" y="2692089"/>
            <a:ext cx="1926300" cy="151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653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Polynomials (H)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Dividing a trinomial by a monomial</a:t>
            </a:r>
            <a:endParaRPr lang="en-US" dirty="0"/>
          </a:p>
        </p:txBody>
      </p:sp>
      <p:pic>
        <p:nvPicPr>
          <p:cNvPr id="4" name="Picture 3" descr="01-division-06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537" b="48819"/>
          <a:stretch/>
        </p:blipFill>
        <p:spPr>
          <a:xfrm>
            <a:off x="575256" y="2706937"/>
            <a:ext cx="3278735" cy="1280487"/>
          </a:xfrm>
          <a:prstGeom prst="rect">
            <a:avLst/>
          </a:prstGeom>
        </p:spPr>
      </p:pic>
      <p:pic>
        <p:nvPicPr>
          <p:cNvPr id="5" name="Picture 4" descr="01-division-06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132"/>
          <a:stretch/>
        </p:blipFill>
        <p:spPr>
          <a:xfrm>
            <a:off x="575256" y="2706937"/>
            <a:ext cx="7543800" cy="1147573"/>
          </a:xfrm>
          <a:prstGeom prst="rect">
            <a:avLst/>
          </a:prstGeom>
        </p:spPr>
      </p:pic>
      <p:pic>
        <p:nvPicPr>
          <p:cNvPr id="6" name="Picture 5" descr="01-division-0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56" y="2706937"/>
            <a:ext cx="75438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66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134</TotalTime>
  <Words>543</Words>
  <Application>Microsoft Macintosh PowerPoint</Application>
  <PresentationFormat>On-screen Show 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Capital</vt:lpstr>
      <vt:lpstr>Warm Up</vt:lpstr>
      <vt:lpstr>Warm Up (H)</vt:lpstr>
      <vt:lpstr>Check In</vt:lpstr>
      <vt:lpstr>Agenda</vt:lpstr>
      <vt:lpstr>Midterms &amp; Grades</vt:lpstr>
      <vt:lpstr>6.3: Objective</vt:lpstr>
      <vt:lpstr>Dividing Monomials</vt:lpstr>
      <vt:lpstr>Dividing Monomials</vt:lpstr>
      <vt:lpstr>Dividing Polynomials (H)</vt:lpstr>
      <vt:lpstr>Dividing Polynomials (H)</vt:lpstr>
      <vt:lpstr>Multiplying Polynomials</vt:lpstr>
      <vt:lpstr>Multiplying Polynomials</vt:lpstr>
      <vt:lpstr>Multiplying Polynomials</vt:lpstr>
      <vt:lpstr>Multiplying Polynomials</vt:lpstr>
      <vt:lpstr>Pushing Our Thinking</vt:lpstr>
      <vt:lpstr>Pushing Our Thinking</vt:lpstr>
      <vt:lpstr>Pushing Our Thinking</vt:lpstr>
      <vt:lpstr>Partner Work</vt:lpstr>
      <vt:lpstr>Gallery Walk: Review Unit 5</vt:lpstr>
      <vt:lpstr>Exit Ticket</vt:lpstr>
      <vt:lpstr>Exit Ticket (H)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Castellano</dc:creator>
  <cp:lastModifiedBy>Caroline Castellano</cp:lastModifiedBy>
  <cp:revision>30</cp:revision>
  <dcterms:created xsi:type="dcterms:W3CDTF">2015-10-24T16:32:55Z</dcterms:created>
  <dcterms:modified xsi:type="dcterms:W3CDTF">2015-10-24T18:47:51Z</dcterms:modified>
</cp:coreProperties>
</file>